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76355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26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Deriváty uhlovodíků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10. 4. 2013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Halogenderiváty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uhlovodíků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Opakování: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Napiš do sešitu  rozdělení uhlovodíků podle typu řetězce a poštu uhlíků.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Napiš vzorec </a:t>
            </a:r>
            <a:r>
              <a:rPr lang="cs-CZ" dirty="0" err="1" smtClean="0"/>
              <a:t>ethanu</a:t>
            </a:r>
            <a:r>
              <a:rPr lang="cs-CZ" dirty="0" smtClean="0"/>
              <a:t>, propanu, pentanu, </a:t>
            </a:r>
            <a:r>
              <a:rPr lang="cs-CZ" dirty="0" err="1" smtClean="0"/>
              <a:t>ethenu</a:t>
            </a:r>
            <a:r>
              <a:rPr lang="cs-CZ" dirty="0" smtClean="0"/>
              <a:t>, </a:t>
            </a:r>
            <a:r>
              <a:rPr lang="cs-CZ" dirty="0" err="1" smtClean="0"/>
              <a:t>alkynu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deriváty uhlovodíků jsou uhlovodíky ve kterých je jeden nebo více atomů vodíku nahrazeno jiným prvkem nebo skupinou prvků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</a:t>
            </a:r>
            <a:r>
              <a:rPr lang="cs-CZ" dirty="0" err="1" smtClean="0"/>
              <a:t>halogenderivátech</a:t>
            </a:r>
            <a:r>
              <a:rPr lang="cs-CZ" dirty="0" smtClean="0"/>
              <a:t> je vodík nahrazen halogenem – F, Cl, Br, I,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např. </a:t>
            </a:r>
            <a:r>
              <a:rPr lang="cs-CZ" dirty="0" err="1" smtClean="0"/>
              <a:t>methan</a:t>
            </a:r>
            <a:r>
              <a:rPr lang="cs-CZ" dirty="0" smtClean="0"/>
              <a:t> – CH</a:t>
            </a:r>
            <a:r>
              <a:rPr lang="cs-CZ" baseline="-25000" dirty="0" smtClean="0"/>
              <a:t>4		</a:t>
            </a:r>
            <a:r>
              <a:rPr lang="cs-CZ" dirty="0" err="1" smtClean="0"/>
              <a:t>chlormethan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Cl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dirty="0" err="1" smtClean="0"/>
              <a:t>ethan</a:t>
            </a:r>
            <a:r>
              <a:rPr lang="cs-CZ" dirty="0" smtClean="0"/>
              <a:t> –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  <a:r>
              <a:rPr lang="cs-CZ" dirty="0" smtClean="0"/>
              <a:t>		</a:t>
            </a:r>
            <a:r>
              <a:rPr lang="cs-CZ" dirty="0" err="1" smtClean="0"/>
              <a:t>bromethan</a:t>
            </a:r>
            <a:r>
              <a:rPr lang="cs-CZ" dirty="0" smtClean="0"/>
              <a:t>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5</a:t>
            </a:r>
            <a:r>
              <a:rPr lang="cs-CZ" dirty="0" smtClean="0"/>
              <a:t>Br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vlastnosti </a:t>
            </a:r>
            <a:r>
              <a:rPr lang="cs-CZ" b="1" dirty="0" err="1" smtClean="0"/>
              <a:t>halogenderivátů</a:t>
            </a:r>
            <a:endParaRPr lang="cs-CZ" b="1" dirty="0" smtClean="0"/>
          </a:p>
          <a:p>
            <a:r>
              <a:rPr lang="cs-CZ" dirty="0"/>
              <a:t>z</a:t>
            </a:r>
            <a:r>
              <a:rPr lang="cs-CZ" dirty="0" smtClean="0"/>
              <a:t>draví škodlivé, dráždivé, mohou být karcinogenní</a:t>
            </a:r>
          </a:p>
          <a:p>
            <a:r>
              <a:rPr lang="cs-CZ" dirty="0"/>
              <a:t>n</a:t>
            </a:r>
            <a:r>
              <a:rPr lang="cs-CZ" dirty="0" smtClean="0"/>
              <a:t>ěkteré jsou nebezpečné pro životní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využití </a:t>
            </a:r>
            <a:r>
              <a:rPr lang="cs-CZ" b="1" dirty="0" err="1" smtClean="0"/>
              <a:t>halogenderivátů</a:t>
            </a:r>
            <a:endParaRPr lang="cs-CZ" b="1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chloroform</a:t>
            </a:r>
            <a:r>
              <a:rPr lang="cs-CZ" dirty="0" smtClean="0"/>
              <a:t> – narkotikum, dříve uspávací prostředek při operacích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DDT</a:t>
            </a:r>
            <a:r>
              <a:rPr lang="cs-CZ" dirty="0" smtClean="0"/>
              <a:t> - 1,1,1-trichlor-2,2-bis(4-chlorfenyl)</a:t>
            </a:r>
            <a:r>
              <a:rPr lang="cs-CZ" dirty="0" err="1" smtClean="0"/>
              <a:t>ethan</a:t>
            </a:r>
            <a:r>
              <a:rPr lang="cs-CZ" dirty="0" smtClean="0"/>
              <a:t> – insekticid – toxická látka, velmi nebezpečná pro ostatní živočichy a člověka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PCB</a:t>
            </a:r>
            <a:r>
              <a:rPr lang="cs-CZ" dirty="0" smtClean="0"/>
              <a:t> – polychlorované bifenyly – používaly se do barev, jsou vysoce karcinogenní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freony</a:t>
            </a:r>
            <a:r>
              <a:rPr lang="cs-CZ" dirty="0" smtClean="0"/>
              <a:t> – plynné látky, které se dříve využívaly v chladících zařízeních, hnací medium ve sprejích, v hasících přístrojích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mají negativní vliv na ozónovou vrstvu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Doplň text a zapiš do sešitu:</a:t>
            </a:r>
          </a:p>
          <a:p>
            <a:pPr marL="0" indent="0">
              <a:buNone/>
            </a:pPr>
            <a:r>
              <a:rPr lang="cs-CZ" dirty="0" smtClean="0"/>
              <a:t>Deriváty uhlovodíků obsahující v molekule halogeny nazýváme …………… .</a:t>
            </a:r>
          </a:p>
          <a:p>
            <a:pPr marL="0" indent="0">
              <a:buNone/>
            </a:pPr>
            <a:r>
              <a:rPr lang="cs-CZ" dirty="0" smtClean="0"/>
              <a:t>Mohou narušovat ……………. vrstvu.</a:t>
            </a:r>
          </a:p>
          <a:p>
            <a:pPr marL="0" indent="0">
              <a:buNone/>
            </a:pPr>
            <a:r>
              <a:rPr lang="cs-CZ" dirty="0" smtClean="0"/>
              <a:t>Některé se využívají jako insekticidy, látky                       k hubení …………..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93</TotalTime>
  <Words>291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Halogenderiváty  uhlovodíků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2013-02-17T15:43:31Z</dcterms:created>
  <dcterms:modified xsi:type="dcterms:W3CDTF">2013-07-01T09:34:17Z</dcterms:modified>
</cp:coreProperties>
</file>