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33203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33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Karboxylové kyseliny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Karboxylové kyseliny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Derivát uhlovodíků</a:t>
            </a:r>
          </a:p>
          <a:p>
            <a:pPr marL="0" indent="0">
              <a:buNone/>
            </a:pPr>
            <a:r>
              <a:rPr lang="cs-CZ" dirty="0" smtClean="0"/>
              <a:t>V molekule obsahují skupinu – COOH</a:t>
            </a:r>
          </a:p>
          <a:p>
            <a:pPr marL="0" indent="0">
              <a:buNone/>
            </a:pPr>
            <a:r>
              <a:rPr lang="cs-CZ" dirty="0" smtClean="0"/>
              <a:t>Kyselina mravenčí – </a:t>
            </a:r>
            <a:r>
              <a:rPr lang="cs-CZ" dirty="0" err="1" smtClean="0"/>
              <a:t>methanová</a:t>
            </a:r>
            <a:r>
              <a:rPr lang="cs-CZ" dirty="0" smtClean="0"/>
              <a:t> – HCOOH</a:t>
            </a:r>
          </a:p>
          <a:p>
            <a:pPr marL="0" indent="0">
              <a:buNone/>
            </a:pPr>
            <a:r>
              <a:rPr lang="cs-CZ" dirty="0" smtClean="0"/>
              <a:t>je obsažena v zadečku mravenců, v chloupcích kopřiv</a:t>
            </a:r>
          </a:p>
          <a:p>
            <a:pPr marL="0" indent="0">
              <a:buNone/>
            </a:pPr>
            <a:r>
              <a:rPr lang="cs-CZ" dirty="0" smtClean="0"/>
              <a:t>má dezinfekční účinky</a:t>
            </a:r>
          </a:p>
          <a:p>
            <a:pPr marL="0" indent="0">
              <a:buNone/>
            </a:pPr>
            <a:r>
              <a:rPr lang="cs-CZ" dirty="0" smtClean="0"/>
              <a:t>Kyselina octová – ethanová – CH</a:t>
            </a:r>
            <a:r>
              <a:rPr lang="cs-CZ" baseline="-25000" dirty="0" smtClean="0"/>
              <a:t>3</a:t>
            </a:r>
            <a:r>
              <a:rPr lang="cs-CZ" dirty="0" smtClean="0"/>
              <a:t>COOH vzniká kvašením zředěného roztoku </a:t>
            </a:r>
            <a:r>
              <a:rPr lang="cs-CZ" dirty="0" err="1" smtClean="0"/>
              <a:t>ethanolu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Kyselina citrónová – v citrusových plodech, konzervační látka, E 330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Kyselina benzoová – konzervace, E 210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Kyselina palmitová, stearová – používají se při výrobě mýdel a kosmetiky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Aminokyselny</a:t>
            </a:r>
            <a:r>
              <a:rPr lang="cs-CZ" dirty="0" smtClean="0"/>
              <a:t> – karboxylové kyseliny obsahující skupinu NH</a:t>
            </a:r>
            <a:r>
              <a:rPr lang="cs-CZ" baseline="-25000" dirty="0" smtClean="0"/>
              <a:t>2</a:t>
            </a:r>
            <a:r>
              <a:rPr lang="cs-CZ" dirty="0" smtClean="0"/>
              <a:t>. Jsou základním stavebním prvkem bílkovin</a:t>
            </a:r>
          </a:p>
          <a:p>
            <a:pPr marL="0" indent="0">
              <a:buNone/>
            </a:pPr>
            <a:r>
              <a:rPr lang="cs-CZ" dirty="0" smtClean="0"/>
              <a:t>Nejjednodušší je glycin – součást potravinových doplňků, E 640 – potravinové doplňky pro výživu sportovců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Otázky:</a:t>
            </a:r>
          </a:p>
          <a:p>
            <a:pPr marL="0" indent="0">
              <a:buNone/>
            </a:pPr>
            <a:r>
              <a:rPr lang="cs-CZ" dirty="0" smtClean="0"/>
              <a:t>Co je to transfuze krve, k čemu se používá kyselina citrónová?</a:t>
            </a:r>
          </a:p>
          <a:p>
            <a:pPr marL="0" indent="0">
              <a:buNone/>
            </a:pPr>
            <a:r>
              <a:rPr lang="cs-CZ" dirty="0" smtClean="0"/>
              <a:t>Co to jsou feromony?</a:t>
            </a:r>
          </a:p>
          <a:p>
            <a:pPr marL="0" indent="0">
              <a:buNone/>
            </a:pPr>
            <a:r>
              <a:rPr lang="cs-CZ" dirty="0" smtClean="0"/>
              <a:t>Jaké jsou léčivé účinky kopřivy?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128</TotalTime>
  <Words>233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Karboxylové kyseliny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2013-07-01T09:37:16Z</dcterms:modified>
</cp:coreProperties>
</file>