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4595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462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749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667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78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479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182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545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3227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5586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87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5E9F4-0C3C-4B50-BEAD-8F274599C5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13DEE-4E0E-4232-B8ED-291C4F958B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2180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14" name="click.wav"/>
          </p:stSnd>
        </p:sndAc>
      </p:transition>
    </mc:Choice>
    <mc:Fallback>
      <p:transition spd="slow">
        <p:sndAc>
          <p:stSnd>
            <p:snd r:embed="rId13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.jpeg"/><Relationship Id="rId7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image" Target="../media/image2.png"/><Relationship Id="rId4" Type="http://schemas.microsoft.com/office/2007/relationships/hdphoto" Target="../media/hdphoto1.wdp"/><Relationship Id="rId9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jpe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image" Target="../media/image5.wmf"/><Relationship Id="rId10" Type="http://schemas.openxmlformats.org/officeDocument/2006/relationships/audio" Target="../media/audio21.wav"/><Relationship Id="rId4" Type="http://schemas.microsoft.com/office/2007/relationships/hdphoto" Target="../media/hdphoto1.wdp"/><Relationship Id="rId9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slide" Target="slide2.xml"/><Relationship Id="rId5" Type="http://schemas.openxmlformats.org/officeDocument/2006/relationships/image" Target="../media/image9.wmf"/><Relationship Id="rId10" Type="http://schemas.openxmlformats.org/officeDocument/2006/relationships/audio" Target="../media/audio11.wav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.jpeg"/><Relationship Id="rId7" Type="http://schemas.openxmlformats.org/officeDocument/2006/relationships/image" Target="../media/image1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4.wmf"/><Relationship Id="rId10" Type="http://schemas.openxmlformats.org/officeDocument/2006/relationships/audio" Target="../media/audio31.wav"/><Relationship Id="rId4" Type="http://schemas.microsoft.com/office/2007/relationships/hdphoto" Target="../media/hdphoto1.wdp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uživatel\AppData\Local\Microsoft\Windows\Temporary Internet Files\Content.IE5\MHOO0ZBM\MP9004120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9514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26220" y="2708920"/>
            <a:ext cx="6336704" cy="20990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VY_32_INOVACE_01_ </a:t>
            </a: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SČÍTÁNÍ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 PŘECHODEM </a:t>
            </a: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PŘES DESÍTKU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43808" y="548471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pro: 1.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2. ročník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ZŠ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  <p:pic>
        <p:nvPicPr>
          <p:cNvPr id="8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5057" y="4572000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uživatel\AppData\Local\Microsoft\Windows\Temporary Internet Files\Content.IE5\L8UM0JM8\MC9001228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29889"/>
            <a:ext cx="1497576" cy="1709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1151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9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uživatel\AppData\Local\Microsoft\Windows\Temporary Internet Files\Content.IE5\MHOO0ZBM\MP9004120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živatel\AppData\Local\Microsoft\Windows\Temporary Internet Files\Content.IE5\XGJZ7P72\MC9004382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6568" y="531703"/>
            <a:ext cx="282286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96623" y="1844824"/>
            <a:ext cx="72728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NE, NE,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TOHLE NENÍ SPRÁVNĚ.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5400" b="1" i="0" u="none" strike="noStrike" kern="0" cap="none" spc="0" normalizeH="0" baseline="0" noProof="0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ZKUS TO ZNOVU.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Verdana"/>
            </a:endParaRPr>
          </a:p>
        </p:txBody>
      </p:sp>
      <p:pic>
        <p:nvPicPr>
          <p:cNvPr id="5" name="Picture 4" descr="C:\Users\uživatel\AppData\Local\Microsoft\Windows\Temporary Internet Files\Content.IE5\XGJZ7P72\MC900432673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0846" y="4749272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69160"/>
            <a:ext cx="1500187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 descr="C:\Users\uživatel\AppData\Local\Microsoft\Windows\Temporary Internet Files\Content.IE5\L8UM0JM8\MC9001228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8648" y="5445224"/>
            <a:ext cx="1114230" cy="127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1151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10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uživatel\AppData\Local\Microsoft\Windows\Temporary Internet Files\Content.IE5\MHOO0ZBM\MP9004120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257" y="-20604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živatel\AppData\Local\Microsoft\Windows\Temporary Internet Files\Content.IE5\XGJZ7P72\MC9000147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1452" y="980053"/>
            <a:ext cx="4620788" cy="511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188640"/>
            <a:ext cx="77048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</a:rPr>
              <a:t> Klikni </a:t>
            </a:r>
            <a:r>
              <a:rPr kumimoji="0" lang="cs-CZ" sz="3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</a:rPr>
              <a:t>na správný výsledek pod příkladem.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980053"/>
            <a:ext cx="12987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</a:rPr>
              <a:t>  9 + 8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49550" y="1332918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</a:rPr>
              <a:t> 17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Verdana"/>
            </a:endParaRPr>
          </a:p>
        </p:txBody>
      </p:sp>
      <p:sp>
        <p:nvSpPr>
          <p:cNvPr id="5" name="Obdélník 4">
            <a:hlinkClick r:id="rId6" action="ppaction://hlinksldjump"/>
          </p:cNvPr>
          <p:cNvSpPr/>
          <p:nvPr/>
        </p:nvSpPr>
        <p:spPr>
          <a:xfrm>
            <a:off x="606882" y="1332918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</a:rPr>
              <a:t>15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</a:endParaRPr>
          </a:p>
        </p:txBody>
      </p:sp>
      <p:sp>
        <p:nvSpPr>
          <p:cNvPr id="6" name="Obdélník 5">
            <a:hlinkClick r:id="rId6" action="ppaction://hlinksldjump"/>
          </p:cNvPr>
          <p:cNvSpPr/>
          <p:nvPr/>
        </p:nvSpPr>
        <p:spPr>
          <a:xfrm>
            <a:off x="102833" y="133291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</a:rPr>
              <a:t>16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Verdana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1673" y="1844824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7 + 4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1041927" y="2167987"/>
            <a:ext cx="10695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002060"/>
                </a:solidFill>
              </a:rPr>
              <a:t> </a:t>
            </a:r>
            <a:r>
              <a:rPr lang="cs-CZ" sz="3600" b="1" kern="0" dirty="0" smtClean="0">
                <a:solidFill>
                  <a:srgbClr val="002060"/>
                </a:solidFill>
              </a:rPr>
              <a:t>  </a:t>
            </a:r>
            <a:r>
              <a:rPr lang="cs-CZ" sz="3600" b="1" kern="0" dirty="0">
                <a:solidFill>
                  <a:srgbClr val="FF0000"/>
                </a:solidFill>
              </a:rPr>
              <a:t> </a:t>
            </a:r>
            <a:r>
              <a:rPr lang="cs-CZ" sz="3600" b="1" kern="0" dirty="0" smtClean="0">
                <a:solidFill>
                  <a:srgbClr val="FF0000"/>
                </a:solidFill>
              </a:rPr>
              <a:t>10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0482" y="2167988"/>
            <a:ext cx="8611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 </a:t>
            </a:r>
            <a:r>
              <a:rPr lang="cs-CZ" sz="3600" b="1" kern="0" dirty="0" smtClean="0">
                <a:solidFill>
                  <a:srgbClr val="FF0000"/>
                </a:solidFill>
              </a:rPr>
              <a:t>11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10" name="Obdélník 9">
            <a:hlinkClick r:id="rId6" action="ppaction://hlinksldjump"/>
          </p:cNvPr>
          <p:cNvSpPr/>
          <p:nvPr/>
        </p:nvSpPr>
        <p:spPr>
          <a:xfrm>
            <a:off x="164388" y="2167989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12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1672" y="2636912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5 </a:t>
            </a:r>
            <a:r>
              <a:rPr lang="cs-CZ" sz="3600" b="1" kern="0" dirty="0">
                <a:solidFill>
                  <a:srgbClr val="002060"/>
                </a:solidFill>
              </a:rPr>
              <a:t>+ 8</a:t>
            </a:r>
            <a:endParaRPr lang="cs-CZ" kern="0" dirty="0">
              <a:solidFill>
                <a:srgbClr val="002060"/>
              </a:solidFill>
            </a:endParaRPr>
          </a:p>
        </p:txBody>
      </p:sp>
      <p:sp>
        <p:nvSpPr>
          <p:cNvPr id="12" name="Obdélník 11">
            <a:hlinkClick r:id="rId6" action="ppaction://hlinksldjump"/>
          </p:cNvPr>
          <p:cNvSpPr/>
          <p:nvPr/>
        </p:nvSpPr>
        <p:spPr>
          <a:xfrm>
            <a:off x="1249549" y="2960075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15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13" name="Obdélník 12">
            <a:hlinkClick r:id="rId6" action="ppaction://hlinksldjump"/>
          </p:cNvPr>
          <p:cNvSpPr/>
          <p:nvPr/>
        </p:nvSpPr>
        <p:spPr>
          <a:xfrm>
            <a:off x="606882" y="2960076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14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300" y="2960077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13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8204" y="3429000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3 + 9</a:t>
            </a:r>
            <a:endParaRPr lang="cs-CZ" kern="0" dirty="0">
              <a:solidFill>
                <a:srgbClr val="FFFF00"/>
              </a:solidFill>
            </a:endParaRPr>
          </a:p>
        </p:txBody>
      </p:sp>
      <p:sp>
        <p:nvSpPr>
          <p:cNvPr id="16" name="Obdélník 15">
            <a:hlinkClick r:id="rId6" action="ppaction://hlinksldjump"/>
          </p:cNvPr>
          <p:cNvSpPr/>
          <p:nvPr/>
        </p:nvSpPr>
        <p:spPr>
          <a:xfrm>
            <a:off x="1276119" y="3758771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11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17" name="Obdélník 16">
            <a:hlinkClick r:id="rId6" action="ppaction://hlinksldjump"/>
          </p:cNvPr>
          <p:cNvSpPr/>
          <p:nvPr/>
        </p:nvSpPr>
        <p:spPr>
          <a:xfrm>
            <a:off x="606881" y="3758771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10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9779" y="377745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FFFF00"/>
                </a:solidFill>
              </a:rPr>
              <a:t>12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9767" y="4221088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8 + 8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325322" y="4544253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16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1" name="Obdélník 20">
            <a:hlinkClick r:id="rId6" action="ppaction://hlinksldjump"/>
          </p:cNvPr>
          <p:cNvSpPr/>
          <p:nvPr/>
        </p:nvSpPr>
        <p:spPr>
          <a:xfrm>
            <a:off x="672579" y="4544252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15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2" name="Obdélník 21">
            <a:hlinkClick r:id="rId6" action="ppaction://hlinksldjump"/>
          </p:cNvPr>
          <p:cNvSpPr/>
          <p:nvPr/>
        </p:nvSpPr>
        <p:spPr>
          <a:xfrm>
            <a:off x="102833" y="4544253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19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8204" y="4941168"/>
            <a:ext cx="11945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5 + 6</a:t>
            </a:r>
            <a:endParaRPr lang="cs-CZ" kern="0" dirty="0">
              <a:solidFill>
                <a:srgbClr val="002060"/>
              </a:solidFill>
            </a:endParaRPr>
          </a:p>
        </p:txBody>
      </p:sp>
      <p:sp>
        <p:nvSpPr>
          <p:cNvPr id="24" name="Obdélník 23">
            <a:hlinkClick r:id="rId6" action="ppaction://hlinksldjump"/>
          </p:cNvPr>
          <p:cNvSpPr/>
          <p:nvPr/>
        </p:nvSpPr>
        <p:spPr>
          <a:xfrm>
            <a:off x="1363819" y="5275771"/>
            <a:ext cx="9872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12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7013" y="5275771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11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26" name="Obdélník 25">
            <a:hlinkClick r:id="rId6" action="ppaction://hlinksldjump"/>
          </p:cNvPr>
          <p:cNvSpPr/>
          <p:nvPr/>
        </p:nvSpPr>
        <p:spPr>
          <a:xfrm>
            <a:off x="147488" y="5275771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10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1048" y="5922102"/>
            <a:ext cx="641524" cy="729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5292" y="6102220"/>
            <a:ext cx="490708" cy="55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7164288" y="980052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7 + 7</a:t>
            </a:r>
            <a:endParaRPr lang="cs-CZ" kern="0" dirty="0">
              <a:solidFill>
                <a:srgbClr val="FFFF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050853" y="133291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14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31" name="Obdélník 30">
            <a:hlinkClick r:id="rId6" action="ppaction://hlinksldjump"/>
          </p:cNvPr>
          <p:cNvSpPr/>
          <p:nvPr/>
        </p:nvSpPr>
        <p:spPr>
          <a:xfrm>
            <a:off x="7383097" y="1330502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13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5120" name="Obdélník 5119">
            <a:hlinkClick r:id="rId6" action="ppaction://hlinksldjump"/>
          </p:cNvPr>
          <p:cNvSpPr/>
          <p:nvPr/>
        </p:nvSpPr>
        <p:spPr>
          <a:xfrm>
            <a:off x="6732240" y="1300801"/>
            <a:ext cx="7584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FFFF00"/>
                </a:solidFill>
              </a:rPr>
              <a:t>12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5121" name="Obdélník 5120"/>
          <p:cNvSpPr/>
          <p:nvPr/>
        </p:nvSpPr>
        <p:spPr>
          <a:xfrm>
            <a:off x="7180700" y="1844821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8 + 4</a:t>
            </a:r>
            <a:endParaRPr lang="cs-CZ" kern="0" dirty="0">
              <a:solidFill>
                <a:srgbClr val="002060"/>
              </a:solidFill>
            </a:endParaRPr>
          </a:p>
        </p:txBody>
      </p:sp>
      <p:sp>
        <p:nvSpPr>
          <p:cNvPr id="5122" name="Obdélník 5121">
            <a:hlinkClick r:id="rId6" action="ppaction://hlinksldjump"/>
          </p:cNvPr>
          <p:cNvSpPr/>
          <p:nvPr/>
        </p:nvSpPr>
        <p:spPr>
          <a:xfrm>
            <a:off x="8001993" y="2167986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13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5123" name="Obdélník 5122"/>
          <p:cNvSpPr/>
          <p:nvPr/>
        </p:nvSpPr>
        <p:spPr>
          <a:xfrm>
            <a:off x="7376959" y="2167989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12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5126" name="Obdélník 5125">
            <a:hlinkClick r:id="rId6" action="ppaction://hlinksldjump"/>
          </p:cNvPr>
          <p:cNvSpPr/>
          <p:nvPr/>
        </p:nvSpPr>
        <p:spPr>
          <a:xfrm>
            <a:off x="6732240" y="2167989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11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5127" name="Obdélník 5126"/>
          <p:cNvSpPr/>
          <p:nvPr/>
        </p:nvSpPr>
        <p:spPr>
          <a:xfrm>
            <a:off x="7238001" y="2636909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3 + 8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5128" name="Obdélník 5127">
            <a:hlinkClick r:id="rId6" action="ppaction://hlinksldjump"/>
          </p:cNvPr>
          <p:cNvSpPr/>
          <p:nvPr/>
        </p:nvSpPr>
        <p:spPr>
          <a:xfrm>
            <a:off x="7928279" y="2960077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13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5129" name="Obdélník 5128">
            <a:hlinkClick r:id="rId6" action="ppaction://hlinksldjump"/>
          </p:cNvPr>
          <p:cNvSpPr/>
          <p:nvPr/>
        </p:nvSpPr>
        <p:spPr>
          <a:xfrm>
            <a:off x="7349250" y="2960073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FF0000"/>
                </a:solidFill>
              </a:rPr>
              <a:t> </a:t>
            </a:r>
            <a:r>
              <a:rPr lang="cs-CZ" sz="3600" b="1" kern="0" dirty="0" smtClean="0">
                <a:solidFill>
                  <a:srgbClr val="FF0000"/>
                </a:solidFill>
              </a:rPr>
              <a:t>12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5130" name="Obdélník 5129"/>
          <p:cNvSpPr/>
          <p:nvPr/>
        </p:nvSpPr>
        <p:spPr>
          <a:xfrm>
            <a:off x="6837916" y="2960074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200" b="1" kern="0" dirty="0" smtClean="0">
                <a:solidFill>
                  <a:srgbClr val="FF0000"/>
                </a:solidFill>
              </a:rPr>
              <a:t>11</a:t>
            </a:r>
            <a:endParaRPr lang="cs-CZ" sz="1600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5131" name="Obdélník 5130"/>
          <p:cNvSpPr/>
          <p:nvPr/>
        </p:nvSpPr>
        <p:spPr>
          <a:xfrm>
            <a:off x="7182537" y="3428999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6 </a:t>
            </a:r>
            <a:r>
              <a:rPr lang="cs-CZ" sz="3600" b="1" kern="0" dirty="0">
                <a:solidFill>
                  <a:srgbClr val="002060"/>
                </a:solidFill>
              </a:rPr>
              <a:t>+ 8</a:t>
            </a:r>
            <a:endParaRPr lang="cs-CZ" kern="0" dirty="0">
              <a:solidFill>
                <a:srgbClr val="002060"/>
              </a:solidFill>
            </a:endParaRPr>
          </a:p>
        </p:txBody>
      </p:sp>
      <p:sp>
        <p:nvSpPr>
          <p:cNvPr id="5132" name="Obdélník 5131">
            <a:hlinkClick r:id="rId6" action="ppaction://hlinksldjump"/>
          </p:cNvPr>
          <p:cNvSpPr/>
          <p:nvPr/>
        </p:nvSpPr>
        <p:spPr>
          <a:xfrm>
            <a:off x="7401347" y="3710220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15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5133" name="Obdélník 5132">
            <a:hlinkClick r:id="rId6" action="ppaction://hlinksldjump"/>
          </p:cNvPr>
          <p:cNvSpPr/>
          <p:nvPr/>
        </p:nvSpPr>
        <p:spPr>
          <a:xfrm>
            <a:off x="6785077" y="3710221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002060"/>
                </a:solidFill>
              </a:rPr>
              <a:t>13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5134" name="Obdélník 5133"/>
          <p:cNvSpPr/>
          <p:nvPr/>
        </p:nvSpPr>
        <p:spPr>
          <a:xfrm>
            <a:off x="8001992" y="369356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14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5135" name="Obdélník 5134"/>
          <p:cNvSpPr/>
          <p:nvPr/>
        </p:nvSpPr>
        <p:spPr>
          <a:xfrm>
            <a:off x="7270563" y="4160263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6 + 6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5136" name="Obdélník 5135">
            <a:hlinkClick r:id="rId6" action="ppaction://hlinksldjump"/>
          </p:cNvPr>
          <p:cNvSpPr/>
          <p:nvPr/>
        </p:nvSpPr>
        <p:spPr>
          <a:xfrm>
            <a:off x="6856165" y="4544251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13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5138" name="Obdélník 5137"/>
          <p:cNvSpPr/>
          <p:nvPr/>
        </p:nvSpPr>
        <p:spPr>
          <a:xfrm>
            <a:off x="7434025" y="4541454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12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5139" name="Obdélník 5138">
            <a:hlinkClick r:id="rId6" action="ppaction://hlinksldjump"/>
          </p:cNvPr>
          <p:cNvSpPr/>
          <p:nvPr/>
        </p:nvSpPr>
        <p:spPr>
          <a:xfrm>
            <a:off x="8054090" y="4527601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11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5140" name="Obdélník 5139"/>
          <p:cNvSpPr/>
          <p:nvPr/>
        </p:nvSpPr>
        <p:spPr>
          <a:xfrm>
            <a:off x="7286683" y="4964042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9 + 5</a:t>
            </a:r>
            <a:endParaRPr lang="cs-CZ" kern="0" dirty="0">
              <a:solidFill>
                <a:srgbClr val="FFFF00"/>
              </a:solidFill>
            </a:endParaRPr>
          </a:p>
        </p:txBody>
      </p:sp>
      <p:sp>
        <p:nvSpPr>
          <p:cNvPr id="5141" name="Obdélník 5140">
            <a:hlinkClick r:id="rId6" action="ppaction://hlinksldjump"/>
          </p:cNvPr>
          <p:cNvSpPr/>
          <p:nvPr/>
        </p:nvSpPr>
        <p:spPr>
          <a:xfrm>
            <a:off x="6863881" y="5297884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13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5142" name="Obdélník 5141">
            <a:hlinkClick r:id="rId6" action="ppaction://hlinksldjump"/>
          </p:cNvPr>
          <p:cNvSpPr/>
          <p:nvPr/>
        </p:nvSpPr>
        <p:spPr>
          <a:xfrm>
            <a:off x="7446026" y="5297884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12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5143" name="Obdélník 5142"/>
          <p:cNvSpPr/>
          <p:nvPr/>
        </p:nvSpPr>
        <p:spPr>
          <a:xfrm>
            <a:off x="8098769" y="5297884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14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5145" name="Obdélník 5144"/>
          <p:cNvSpPr/>
          <p:nvPr/>
        </p:nvSpPr>
        <p:spPr>
          <a:xfrm>
            <a:off x="2111452" y="773415"/>
            <a:ext cx="2310394" cy="5273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46" name="Obdélník 5145"/>
          <p:cNvSpPr/>
          <p:nvPr/>
        </p:nvSpPr>
        <p:spPr>
          <a:xfrm>
            <a:off x="4421846" y="773415"/>
            <a:ext cx="2310394" cy="8505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48" name="Obdélník 5147"/>
          <p:cNvSpPr/>
          <p:nvPr/>
        </p:nvSpPr>
        <p:spPr>
          <a:xfrm>
            <a:off x="2111451" y="1303218"/>
            <a:ext cx="948381" cy="3207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49" name="Obdélník 5148"/>
          <p:cNvSpPr/>
          <p:nvPr/>
        </p:nvSpPr>
        <p:spPr>
          <a:xfrm>
            <a:off x="3059832" y="1300801"/>
            <a:ext cx="1362014" cy="544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1" name="Obdélník 5150"/>
          <p:cNvSpPr/>
          <p:nvPr/>
        </p:nvSpPr>
        <p:spPr>
          <a:xfrm>
            <a:off x="2111451" y="1623966"/>
            <a:ext cx="948381" cy="1659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2" name="Obdélník 5151"/>
          <p:cNvSpPr/>
          <p:nvPr/>
        </p:nvSpPr>
        <p:spPr>
          <a:xfrm>
            <a:off x="2111452" y="3283243"/>
            <a:ext cx="2820588" cy="25398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3" name="Obdélník 5152"/>
          <p:cNvSpPr/>
          <p:nvPr/>
        </p:nvSpPr>
        <p:spPr>
          <a:xfrm>
            <a:off x="2086000" y="5823114"/>
            <a:ext cx="1909936" cy="269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4" name="Obdélník 5153"/>
          <p:cNvSpPr/>
          <p:nvPr/>
        </p:nvSpPr>
        <p:spPr>
          <a:xfrm>
            <a:off x="4932040" y="3283243"/>
            <a:ext cx="504056" cy="25398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5" name="Obdélník 5154"/>
          <p:cNvSpPr/>
          <p:nvPr/>
        </p:nvSpPr>
        <p:spPr>
          <a:xfrm>
            <a:off x="3995936" y="5823114"/>
            <a:ext cx="2736304" cy="2791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6" name="Obdélník 5155"/>
          <p:cNvSpPr/>
          <p:nvPr/>
        </p:nvSpPr>
        <p:spPr>
          <a:xfrm>
            <a:off x="5436096" y="1626385"/>
            <a:ext cx="1296144" cy="41967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8" name="Obdélník 5157"/>
          <p:cNvSpPr/>
          <p:nvPr/>
        </p:nvSpPr>
        <p:spPr>
          <a:xfrm>
            <a:off x="4421846" y="1623966"/>
            <a:ext cx="1155197" cy="2208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9" name="Obdélník 5158"/>
          <p:cNvSpPr/>
          <p:nvPr/>
        </p:nvSpPr>
        <p:spPr>
          <a:xfrm>
            <a:off x="3059832" y="1844821"/>
            <a:ext cx="2395128" cy="1438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0932" y="6277009"/>
            <a:ext cx="4873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8295" y="6091491"/>
            <a:ext cx="4873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4729" y="6113657"/>
            <a:ext cx="4873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61151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10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5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5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5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5" grpId="0" animBg="1"/>
      <p:bldP spid="5146" grpId="0" animBg="1"/>
      <p:bldP spid="5148" grpId="0" animBg="1"/>
      <p:bldP spid="5149" grpId="0" animBg="1"/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8" grpId="0" animBg="1"/>
      <p:bldP spid="515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uživatel\AppData\Local\Microsoft\Windows\Temporary Internet Files\Content.IE5\MHOO0ZBM\MP9004120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L8UM0JM8\MC9001228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732991"/>
            <a:ext cx="748788" cy="85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04364" y="287613"/>
            <a:ext cx="62646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JAK SE TI DAŘILO ?</a:t>
            </a:r>
          </a:p>
        </p:txBody>
      </p:sp>
      <p:pic>
        <p:nvPicPr>
          <p:cNvPr id="9" name="Picture 2" descr="C:\Users\uživatel\AppData\Local\Microsoft\Windows\Temporary Internet Files\Content.IE5\SAFH5PJD\MC900232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216" y="2132856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živatel\AppData\Local\Microsoft\Windows\Temporary Internet Files\Content.IE5\XGJZ7P72\MC900432587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2426" y="114092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živatel\AppData\Local\Microsoft\Windows\Temporary Internet Files\Content.IE5\SAFH5PJD\MC90043159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533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85390" y="4077072"/>
            <a:ext cx="21932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Jsi šikulka.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00175" y="3199908"/>
            <a:ext cx="287307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Nebylo to tak špatné.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494065" y="2922909"/>
            <a:ext cx="225439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Musíš se ještě hodně učit.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85390" y="4077071"/>
            <a:ext cx="2193228" cy="10081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275856" y="3199908"/>
            <a:ext cx="2797393" cy="15234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588224" y="2922909"/>
            <a:ext cx="2160240" cy="27383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2004" y="5388619"/>
            <a:ext cx="1180218" cy="1352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776" y="5821389"/>
            <a:ext cx="74930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82760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10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165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 Polášková</cp:lastModifiedBy>
  <cp:revision>16</cp:revision>
  <dcterms:created xsi:type="dcterms:W3CDTF">2011-08-08T10:52:03Z</dcterms:created>
  <dcterms:modified xsi:type="dcterms:W3CDTF">2012-04-12T12:28:25Z</dcterms:modified>
</cp:coreProperties>
</file>