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6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late-mince.cz/i/Platina.jpg" TargetMode="External"/><Relationship Id="rId2" Type="http://schemas.openxmlformats.org/officeDocument/2006/relationships/hyperlink" Target="http://upload.wikimedia.org/wikipedia/commons/thumb/8/87/Or_Venezuela.jpg/220px-Or_Venezue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utorubik.sk/wp-content/uploads/2011/01/katalyzator-zlozenie.png" TargetMode="External"/><Relationship Id="rId5" Type="http://schemas.openxmlformats.org/officeDocument/2006/relationships/hyperlink" Target="http://www.mojestarosti.cz/poradna/images/mconsult/images/1352702960_220d453146_1660" TargetMode="External"/><Relationship Id="rId4" Type="http://schemas.openxmlformats.org/officeDocument/2006/relationships/hyperlink" Target="http://upload.wikimedia.org/wikipedia/commons/thumb/d/db/Titan-crystal_bar.JPG/800px-Titan-crystal_b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405351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25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Kovy II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28.2.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1.3.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měkký, těžký, žlutý kov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ujný, tažný, výborný elektrický vodič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přírodě se vyskytuje v ryzí podobě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čistota zlata se udává v karátech – ryzí zlato má 24 karátů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146" y="3645024"/>
            <a:ext cx="2393998" cy="2502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57860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Platina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ěžký, stříbřitě bílý kov, chemicky velmi odolný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oužívá se často ve slitinách, při výrobě katalyzátorů, optických vláken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léky obsahující platinu se používají při léčbě rakoviny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24" y="3573016"/>
            <a:ext cx="2429964" cy="312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02690"/>
            <a:ext cx="4768140" cy="3592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77649"/>
            <a:ext cx="2406384" cy="1600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Titan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velmi tvrdý, lehký, ocelového vzhledu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odolný proti vnějším vlivům a vysokým teplotám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používá se ve slitinách – kola, hodinky, okapy, brýle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e zdravotnictví se využívá pro                      výrobu kloubních náhrad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č</a:t>
            </a:r>
            <a:r>
              <a:rPr lang="cs-CZ" dirty="0" smtClean="0"/>
              <a:t>asto se využívá k výrobě body piercingu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92" y="476672"/>
            <a:ext cx="7620000" cy="478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344816" cy="5676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039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r>
              <a:rPr lang="pl-PL" sz="1050" dirty="0"/>
              <a:t>DIDIER DESCOUENS.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28.2.2013]. Dostupný na WWW: </a:t>
            </a:r>
            <a:r>
              <a:rPr lang="pl-PL" sz="1050" dirty="0">
                <a:hlinkClick r:id="rId2"/>
              </a:rPr>
              <a:t>http://</a:t>
            </a:r>
            <a:r>
              <a:rPr lang="pl-PL" sz="1050" dirty="0" smtClean="0">
                <a:hlinkClick r:id="rId2"/>
              </a:rPr>
              <a:t>upload.wikimedia.org/wikipedia/commons/thumb/8/87/Or_Venezuela.jpg/220px-Or_Venezuela.jpg</a:t>
            </a:r>
            <a:endParaRPr lang="pl-PL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www.zlate-mince.cz</a:t>
            </a:r>
            <a:r>
              <a:rPr lang="pt-BR" sz="1050" dirty="0"/>
              <a:t> [online]. [cit. 28.2.2013].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www.zlate-mince.cz/i/Platina.jpg</a:t>
            </a:r>
            <a:endParaRPr lang="cs-CZ" sz="1050" dirty="0" smtClean="0"/>
          </a:p>
          <a:p>
            <a:pPr marL="0" indent="0">
              <a:buNone/>
            </a:pPr>
            <a:r>
              <a:rPr lang="pl-PL" sz="1050" dirty="0"/>
              <a:t>ALCHEMIST-HP. </a:t>
            </a:r>
            <a:r>
              <a:rPr lang="pl-PL" sz="1050" i="1" dirty="0"/>
              <a:t>http://cs.wikipedia.org</a:t>
            </a:r>
            <a:r>
              <a:rPr lang="pl-PL" sz="1050" dirty="0"/>
              <a:t> [online]. [cit. 28.2.2013]. Dostupný na WWW: </a:t>
            </a:r>
            <a:r>
              <a:rPr lang="pl-PL" sz="1050" dirty="0">
                <a:hlinkClick r:id="rId4"/>
              </a:rPr>
              <a:t>http://</a:t>
            </a:r>
            <a:r>
              <a:rPr lang="pl-PL" sz="1050" dirty="0" smtClean="0">
                <a:hlinkClick r:id="rId4"/>
              </a:rPr>
              <a:t>upload.wikimedia.org/wikipedia/commons/thumb/d/db/Titan-crystal_bar.JPG/800px-Titan-crystal_bar.JPG</a:t>
            </a:r>
            <a:endParaRPr lang="pl-PL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www.mojestarosti.cz</a:t>
            </a:r>
            <a:r>
              <a:rPr lang="pt-BR" sz="1050" dirty="0"/>
              <a:t> [online]. [cit. 28.2.2013].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www.mojestarosti.cz/poradna/images/mconsult/images/1352702960_220d453146_1660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www.autorubik.sk</a:t>
            </a:r>
            <a:r>
              <a:rPr lang="pt-BR" sz="1050" dirty="0"/>
              <a:t> [online]. [cit. 28.2.2013].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www.autorubik.sk/wp-content/uploads/2011/01/katalyzator-zlozenie.png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144</TotalTime>
  <Words>219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2013-02-17T15:43:31Z</dcterms:created>
  <dcterms:modified xsi:type="dcterms:W3CDTF">2013-07-01T09:27:03Z</dcterms:modified>
</cp:coreProperties>
</file>