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7022827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34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Oxidy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2.4. 2013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5.4.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/>
          <a:lstStyle/>
          <a:p>
            <a:r>
              <a:rPr lang="cs-CZ" dirty="0" smtClean="0"/>
              <a:t>Oxidy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Oxid uhličitý – CO</a:t>
            </a:r>
            <a:r>
              <a:rPr lang="cs-CZ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skleníkový plyn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kyselinotvorný – reakci s kyselinou vzniká slabá kyselina uhličitá H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 </a:t>
            </a:r>
            <a:r>
              <a:rPr lang="cs-CZ" dirty="0" smtClean="0"/>
              <a:t>– kyselé deště, sycené nápoje / E 290/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součást hasících přístrojů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CO</a:t>
            </a:r>
            <a:r>
              <a:rPr lang="cs-CZ" baseline="-25000" dirty="0" smtClean="0"/>
              <a:t>2 </a:t>
            </a:r>
            <a:r>
              <a:rPr lang="cs-CZ" dirty="0" smtClean="0"/>
              <a:t>vzniká při kvašení cukrů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Oxid vápenatý –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CaO</a:t>
            </a:r>
            <a:r>
              <a:rPr lang="cs-CZ" dirty="0" smtClean="0"/>
              <a:t> – pálené vápno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žíravá látka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výroba z vápence CaCO</a:t>
            </a:r>
            <a:r>
              <a:rPr lang="cs-CZ" baseline="-25000" dirty="0" smtClean="0"/>
              <a:t>3</a:t>
            </a:r>
            <a:r>
              <a:rPr lang="cs-CZ" dirty="0" smtClean="0"/>
              <a:t> zahříváním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hašené vápno – využití ve stavebnictví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E 529 regulátor kyselosti v potravinách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vápnění půdy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Oxid titaničitý – TiO</a:t>
            </a:r>
            <a:r>
              <a:rPr lang="cs-CZ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používá se jako pigment do barev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  potravinách E 171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Popište složení vápenné malty a její chování na vzduchu.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Chemickou rovnicí zapište průběh hašení vápna.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 čemu se využívá oxid titaničitý?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260</TotalTime>
  <Words>209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 dumy</vt:lpstr>
      <vt:lpstr>Prezentace aplikace PowerPoint</vt:lpstr>
      <vt:lpstr>Oxidy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14</cp:revision>
  <dcterms:created xsi:type="dcterms:W3CDTF">2013-02-17T15:43:31Z</dcterms:created>
  <dcterms:modified xsi:type="dcterms:W3CDTF">2013-07-01T09:32:57Z</dcterms:modified>
</cp:coreProperties>
</file>