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7/7d/Antimon.PNG/400px-Antimon.PNG" TargetMode="External"/><Relationship Id="rId2" Type="http://schemas.openxmlformats.org/officeDocument/2006/relationships/hyperlink" Target="http://upload.wikimedia.org/wikipedia/commons/thumb/a/a2/Boron.jpg/255px-Boro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5/52/Intel_4004.jpg" TargetMode="External"/><Relationship Id="rId5" Type="http://schemas.openxmlformats.org/officeDocument/2006/relationships/hyperlink" Target="http://upload.wikimedia.org/wikipedia/commons/thumb/7/7b/Arsen_1a.jpg/255px-Arsen_1a.jpg" TargetMode="External"/><Relationship Id="rId4" Type="http://schemas.openxmlformats.org/officeDocument/2006/relationships/hyperlink" Target="http://upload.wikimedia.org/wikipedia/commons/thumb/8/8b/Tellurium_crystal.jpg/200px-Tellurium_crysta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8087552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22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Polokovy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18.2. 2013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19.2.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olokovy</a:t>
            </a: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Doplň názvy chemických prvků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 </a:t>
            </a:r>
          </a:p>
          <a:p>
            <a:pPr marL="0" indent="0">
              <a:buNone/>
            </a:pP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</a:t>
            </a:r>
          </a:p>
          <a:p>
            <a:pPr marL="0" indent="0">
              <a:buNone/>
            </a:pP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Sb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ají vlastnosti kovů i nekovů</a:t>
            </a:r>
          </a:p>
          <a:p>
            <a:r>
              <a:rPr lang="cs-CZ" dirty="0" smtClean="0"/>
              <a:t>jsou špatnými vodiči tepla a elektrického proudu</a:t>
            </a:r>
          </a:p>
          <a:p>
            <a:r>
              <a:rPr lang="cs-CZ" dirty="0" smtClean="0"/>
              <a:t>polokovy </a:t>
            </a:r>
            <a:r>
              <a:rPr lang="cs-CZ" dirty="0" smtClean="0"/>
              <a:t>jsou křehké a špatně kujné</a:t>
            </a:r>
          </a:p>
          <a:p>
            <a:r>
              <a:rPr lang="cs-CZ" dirty="0" smtClean="0"/>
              <a:t>polovodiče – elektrická vodivost stoupá s teplotou nebo účinkem příměsí</a:t>
            </a:r>
          </a:p>
          <a:p>
            <a:r>
              <a:rPr lang="cs-CZ" dirty="0"/>
              <a:t>n</a:t>
            </a:r>
            <a:r>
              <a:rPr lang="cs-CZ" dirty="0" smtClean="0"/>
              <a:t>ejvýznamnější polokov je křemík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Bor B</a:t>
            </a:r>
          </a:p>
          <a:p>
            <a:r>
              <a:rPr lang="cs-CZ" dirty="0"/>
              <a:t>v</a:t>
            </a:r>
            <a:r>
              <a:rPr lang="cs-CZ" dirty="0" smtClean="0"/>
              <a:t> přírodě se vyskytuje v kyselině borité v sopečných plynech</a:t>
            </a:r>
          </a:p>
          <a:p>
            <a:r>
              <a:rPr lang="cs-CZ" dirty="0"/>
              <a:t>p</a:t>
            </a:r>
            <a:r>
              <a:rPr lang="cs-CZ" dirty="0" smtClean="0"/>
              <a:t>oužívá se k výrobě emailů a glazur</a:t>
            </a:r>
          </a:p>
          <a:p>
            <a:r>
              <a:rPr lang="cs-CZ" dirty="0" smtClean="0"/>
              <a:t>plamen barví zeleně – využití v pyrotechnice 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1318" y="3284984"/>
            <a:ext cx="2428875" cy="242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Antimon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Sb</a:t>
            </a: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s</a:t>
            </a:r>
            <a:r>
              <a:rPr lang="cs-CZ" dirty="0" smtClean="0"/>
              <a:t>ložka slitin, výroba elektronických prvků, barviv, keramických materiálů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Tellur Te</a:t>
            </a:r>
          </a:p>
          <a:p>
            <a:r>
              <a:rPr lang="cs-CZ" dirty="0"/>
              <a:t>v</a:t>
            </a:r>
            <a:r>
              <a:rPr lang="cs-CZ" dirty="0" smtClean="0"/>
              <a:t>ýroba fotočlánků, sklářský průmysl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16832"/>
            <a:ext cx="3810000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013176"/>
            <a:ext cx="1905000" cy="1304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Arzen As</a:t>
            </a:r>
          </a:p>
          <a:p>
            <a:r>
              <a:rPr lang="cs-CZ" dirty="0" smtClean="0"/>
              <a:t>počítačové procesory, součást insekticidů, oxid arzenitý – jedovatý, 0,2g smrtelná dávka,                      			  karcinogen</a:t>
            </a:r>
          </a:p>
          <a:p>
            <a:endParaRPr lang="cs-CZ" dirty="0"/>
          </a:p>
          <a:p>
            <a:endParaRPr lang="cs-CZ" dirty="0" smtClean="0"/>
          </a:p>
          <a:p>
            <a:endParaRPr lang="cs-CZ" sz="800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Germanium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</a:t>
            </a: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i</a:t>
            </a:r>
            <a:r>
              <a:rPr lang="cs-CZ" dirty="0" smtClean="0"/>
              <a:t>ntegrované obvody,                                                optické kabely, výroba </a:t>
            </a:r>
            <a:r>
              <a:rPr lang="cs-CZ" dirty="0" err="1" smtClean="0"/>
              <a:t>termokamer</a:t>
            </a:r>
            <a:r>
              <a:rPr lang="cs-CZ" dirty="0" smtClean="0"/>
              <a:t>, ve vesmíru připadá na 30 milionů atomů vodíků 1 atom germania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687" y="1844824"/>
            <a:ext cx="2428875" cy="1390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8724" y="2419350"/>
            <a:ext cx="2428875" cy="201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429000"/>
            <a:ext cx="1040332" cy="1002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Odpověz na otázky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Co způsobují látky karcinogenní?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Z čeho vzniklo označení polokovy?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 čem je pozitivní a negativní význam arzenu?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</a:t>
            </a:r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</a:t>
            </a:r>
            <a:r>
              <a:rPr lang="pt-BR" sz="1050" dirty="0"/>
              <a:t> [online]. [cit. 18.2.2013]. Dostupný na WWW: </a:t>
            </a:r>
            <a:r>
              <a:rPr lang="pt-BR" sz="1050" dirty="0">
                <a:hlinkClick r:id="rId2"/>
              </a:rPr>
              <a:t>http://</a:t>
            </a:r>
            <a:r>
              <a:rPr lang="pt-BR" sz="1050" dirty="0" smtClean="0">
                <a:hlinkClick r:id="rId2"/>
              </a:rPr>
              <a:t>upload.wikimedia.org/wikipedia/commons/thumb/a/a2/Boron.jpg/255px-Boron.jpg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</a:t>
            </a:r>
            <a:r>
              <a:rPr lang="pt-BR" sz="1050" dirty="0"/>
              <a:t> [online]. [cit. 18.2.2013]. Dostupný na WWW: </a:t>
            </a:r>
            <a:r>
              <a:rPr lang="pt-BR" sz="1050" dirty="0">
                <a:hlinkClick r:id="rId3"/>
              </a:rPr>
              <a:t>http://</a:t>
            </a:r>
            <a:r>
              <a:rPr lang="pt-BR" sz="1050" dirty="0" smtClean="0">
                <a:hlinkClick r:id="rId3"/>
              </a:rPr>
              <a:t>upload.wikimedia.org/wikipedia/commons/thumb/7/7d/Antimon.PNG/400px-Antimon.PNG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</a:t>
            </a:r>
            <a:r>
              <a:rPr lang="pt-BR" sz="1050" dirty="0"/>
              <a:t> [online]. [cit. 18.2.2013]. Dostupný na WWW: </a:t>
            </a:r>
            <a:r>
              <a:rPr lang="pt-BR" sz="1050" dirty="0">
                <a:hlinkClick r:id="rId4"/>
              </a:rPr>
              <a:t>http://</a:t>
            </a:r>
            <a:r>
              <a:rPr lang="pt-BR" sz="1050" dirty="0" smtClean="0">
                <a:hlinkClick r:id="rId4"/>
              </a:rPr>
              <a:t>upload.wikimedia.org/wikipedia/commons/thumb/8/8b/Tellurium_crystal.jpg/200px-Tellurium_crystal.jpg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</a:t>
            </a:r>
            <a:r>
              <a:rPr lang="pt-BR" sz="1050" dirty="0"/>
              <a:t> [online]. [cit. 18.2.2013]. Dostupný na WWW: </a:t>
            </a:r>
            <a:r>
              <a:rPr lang="pt-BR" sz="1050" dirty="0">
                <a:hlinkClick r:id="rId5"/>
              </a:rPr>
              <a:t>http://</a:t>
            </a:r>
            <a:r>
              <a:rPr lang="pt-BR" sz="1050" dirty="0" smtClean="0">
                <a:hlinkClick r:id="rId5"/>
              </a:rPr>
              <a:t>upload.wikimedia.org/wikipedia/commons/thumb/7/7b/Arsen_1a.jpg/255px-Arsen_1a.jpg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</a:t>
            </a:r>
            <a:r>
              <a:rPr lang="pt-BR" sz="1050" dirty="0"/>
              <a:t> [online]. [cit. 18.2.2013]. Dostupný na WWW: </a:t>
            </a:r>
            <a:r>
              <a:rPr lang="pt-BR" sz="1050" dirty="0">
                <a:hlinkClick r:id="rId5"/>
              </a:rPr>
              <a:t>http://</a:t>
            </a:r>
            <a:r>
              <a:rPr lang="pt-BR" sz="1050" dirty="0" smtClean="0">
                <a:hlinkClick r:id="rId5"/>
              </a:rPr>
              <a:t>upload.wikimedia.org/wikipedia/commons/thumb/7/7b/Arsen_1a.jpg/255px-Arsen_1a.jpg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</a:t>
            </a:r>
            <a:r>
              <a:rPr lang="pt-BR" sz="1050" dirty="0"/>
              <a:t> [online]. [cit. 18.2.2013]. Dostupný na WWW: </a:t>
            </a:r>
            <a:r>
              <a:rPr lang="pt-BR" sz="1050" dirty="0">
                <a:hlinkClick r:id="rId6"/>
              </a:rPr>
              <a:t>http://</a:t>
            </a:r>
            <a:r>
              <a:rPr lang="pt-BR" sz="1050" dirty="0" smtClean="0">
                <a:hlinkClick r:id="rId6"/>
              </a:rPr>
              <a:t>upload.wikimedia.org/wikipedia/commons/5/52/Intel_4004.jpg</a:t>
            </a: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96</TotalTime>
  <Words>242</Words>
  <Application>Microsoft Office PowerPoint</Application>
  <PresentationFormat>Předvádění na obrazovce (4:3)</PresentationFormat>
  <Paragraphs>75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šablona dumy</vt:lpstr>
      <vt:lpstr>Prezentace aplikace PowerPoint</vt:lpstr>
      <vt:lpstr>Polokovy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17</cp:revision>
  <dcterms:created xsi:type="dcterms:W3CDTF">2013-02-17T15:43:31Z</dcterms:created>
  <dcterms:modified xsi:type="dcterms:W3CDTF">2013-04-13T13:08:08Z</dcterms:modified>
</cp:coreProperties>
</file>