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6974176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40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Soli bezkyslíkatých kyselin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23.5.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14.6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Soli bezkyslíkatých kyselin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početná skupina látek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molekule kyseliny se nahradí atom nebo atomy vodíku atomem kovu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halogenidy, sulfidy patří mezi soli bezkyslíkatých kyselin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urči názvy sloučenin </a:t>
            </a:r>
            <a:r>
              <a:rPr lang="cs-CZ" dirty="0" err="1" smtClean="0"/>
              <a:t>KCl</a:t>
            </a:r>
            <a:r>
              <a:rPr lang="cs-CZ" dirty="0" smtClean="0"/>
              <a:t>, CaBr</a:t>
            </a:r>
            <a:r>
              <a:rPr lang="cs-CZ" baseline="-25000" dirty="0" smtClean="0"/>
              <a:t>2</a:t>
            </a:r>
            <a:r>
              <a:rPr lang="cs-CZ" dirty="0" smtClean="0"/>
              <a:t>, AlI</a:t>
            </a:r>
            <a:r>
              <a:rPr lang="cs-CZ" baseline="-25000" dirty="0" smtClean="0"/>
              <a:t>2</a:t>
            </a:r>
            <a:r>
              <a:rPr lang="cs-CZ" dirty="0" smtClean="0"/>
              <a:t>, CuCl</a:t>
            </a:r>
            <a:r>
              <a:rPr lang="cs-CZ" baseline="-25000" dirty="0" smtClean="0"/>
              <a:t>2</a:t>
            </a:r>
            <a:r>
              <a:rPr lang="cs-CZ" dirty="0" smtClean="0"/>
              <a:t>, Na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Chlorid sodný </a:t>
            </a:r>
          </a:p>
          <a:p>
            <a:pPr>
              <a:buFont typeface="Wingdings" pitchFamily="2" charset="2"/>
              <a:buChar char="ü"/>
            </a:pPr>
            <a:r>
              <a:rPr lang="cs-CZ" dirty="0" err="1" smtClean="0"/>
              <a:t>NaCl</a:t>
            </a:r>
            <a:r>
              <a:rPr lang="cs-CZ" dirty="0" smtClean="0"/>
              <a:t>, kuchyňská sůl, kamenná sůl, halit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získává se těžbou, odpařováním z mořské vody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ětšina </a:t>
            </a:r>
            <a:r>
              <a:rPr lang="cs-CZ" dirty="0" err="1" smtClean="0"/>
              <a:t>NaCl</a:t>
            </a:r>
            <a:r>
              <a:rPr lang="cs-CZ" dirty="0" smtClean="0"/>
              <a:t> je rozpuštěna v mořích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ložiska soli v Polsku, Německu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f</a:t>
            </a:r>
            <a:r>
              <a:rPr lang="cs-CZ" dirty="0" smtClean="0"/>
              <a:t>yziologický roztok – obsahuje stejné množství </a:t>
            </a:r>
            <a:r>
              <a:rPr lang="cs-CZ" dirty="0" err="1" smtClean="0"/>
              <a:t>NaCl</a:t>
            </a:r>
            <a:r>
              <a:rPr lang="cs-CZ" dirty="0" smtClean="0"/>
              <a:t> jako tělní tekutiny – používá se na uchovávání orgánů, kontaktních čoček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uchyňská sůl je </a:t>
            </a:r>
            <a:r>
              <a:rPr lang="cs-CZ" dirty="0" err="1" smtClean="0"/>
              <a:t>jodidována</a:t>
            </a:r>
            <a:r>
              <a:rPr lang="cs-CZ" dirty="0" smtClean="0"/>
              <a:t> jodidem draselným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568952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Názvosloví solí bezkyslíkatých kyselin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odstatné jméno končí na –id, je odvozeno od názvu prvku na druhém místě ve vzorci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přídavné jméno – název kationtu s koncovkou podle oxidačního čísla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např.     </a:t>
            </a:r>
            <a:r>
              <a:rPr lang="cs-CZ" b="1" dirty="0" smtClean="0">
                <a:solidFill>
                  <a:srgbClr val="C00000"/>
                </a:solidFill>
              </a:rPr>
              <a:t>K</a:t>
            </a:r>
            <a:r>
              <a:rPr lang="cs-CZ" b="1" baseline="30000" dirty="0" smtClean="0">
                <a:solidFill>
                  <a:srgbClr val="C00000"/>
                </a:solidFill>
              </a:rPr>
              <a:t>I</a:t>
            </a:r>
            <a:r>
              <a:rPr lang="cs-CZ" b="1" dirty="0" smtClean="0">
                <a:solidFill>
                  <a:srgbClr val="C00000"/>
                </a:solidFill>
              </a:rPr>
              <a:t> Cl</a:t>
            </a:r>
            <a:r>
              <a:rPr lang="cs-CZ" b="1" baseline="30000" dirty="0" smtClean="0">
                <a:solidFill>
                  <a:srgbClr val="C00000"/>
                </a:solidFill>
              </a:rPr>
              <a:t>-I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Cl</a:t>
            </a:r>
            <a:r>
              <a:rPr lang="cs-CZ" baseline="30000" dirty="0" smtClean="0"/>
              <a:t>-I </a:t>
            </a:r>
            <a:r>
              <a:rPr lang="cs-CZ" b="1" dirty="0" smtClean="0">
                <a:solidFill>
                  <a:srgbClr val="C00000"/>
                </a:solidFill>
              </a:rPr>
              <a:t>sůl kyseliny chlorovodíkové – chlorid draselný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halogenidy – fluorid, chlorid, bromid, jodid – soli kyseliny fluorovodíkové, chlorovodíkové …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sulfidy – soli kyseliny sirovodíkové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151</TotalTime>
  <Words>263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Soli bezkyslíkatých kyselin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23</cp:revision>
  <dcterms:created xsi:type="dcterms:W3CDTF">2013-02-17T15:43:31Z</dcterms:created>
  <dcterms:modified xsi:type="dcterms:W3CDTF">2013-07-01T09:45:50Z</dcterms:modified>
</cp:coreProperties>
</file>