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99"/>
    <a:srgbClr val="000099"/>
    <a:srgbClr val="FF9900"/>
    <a:srgbClr val="990099"/>
    <a:srgbClr val="800080"/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DFD61-806B-4BE8-8E5C-2F348E7515F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2EFBD-C414-44AF-BB67-F664D34B4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698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DFD61-806B-4BE8-8E5C-2F348E7515F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2EFBD-C414-44AF-BB67-F664D34B4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86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DFD61-806B-4BE8-8E5C-2F348E7515F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2EFBD-C414-44AF-BB67-F664D34B4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14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DFD61-806B-4BE8-8E5C-2F348E7515F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2EFBD-C414-44AF-BB67-F664D34B4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422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DFD61-806B-4BE8-8E5C-2F348E7515F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2EFBD-C414-44AF-BB67-F664D34B4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873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DFD61-806B-4BE8-8E5C-2F348E7515F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2EFBD-C414-44AF-BB67-F664D34B4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55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DFD61-806B-4BE8-8E5C-2F348E7515F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2EFBD-C414-44AF-BB67-F664D34B4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971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DFD61-806B-4BE8-8E5C-2F348E7515F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2EFBD-C414-44AF-BB67-F664D34B4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636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DFD61-806B-4BE8-8E5C-2F348E7515F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2EFBD-C414-44AF-BB67-F664D34B4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079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DFD61-806B-4BE8-8E5C-2F348E7515F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2EFBD-C414-44AF-BB67-F664D34B4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898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DFD61-806B-4BE8-8E5C-2F348E7515F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2EFBD-C414-44AF-BB67-F664D34B4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540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CDFD61-806B-4BE8-8E5C-2F348E7515F8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72EFBD-C414-44AF-BB67-F664D34B4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73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click.wav"/>
          </p:stSnd>
        </p:sndAc>
      </p:transition>
    </mc:Choice>
    <mc:Fallback xmlns="">
      <p:transition spd="slow">
        <p:sndAc>
          <p:stSnd>
            <p:snd r:embed="rId14" name="click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0.wav"/><Relationship Id="rId3" Type="http://schemas.openxmlformats.org/officeDocument/2006/relationships/image" Target="../media/image1.wmf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slide" Target="slide3.xml"/><Relationship Id="rId5" Type="http://schemas.openxmlformats.org/officeDocument/2006/relationships/image" Target="../media/image3.png"/><Relationship Id="rId4" Type="http://schemas.openxmlformats.org/officeDocument/2006/relationships/image" Target="../media/image2.w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audio20.wav"/><Relationship Id="rId3" Type="http://schemas.openxmlformats.org/officeDocument/2006/relationships/image" Target="../media/image1.wmf"/><Relationship Id="rId7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6" Type="http://schemas.openxmlformats.org/officeDocument/2006/relationships/slide" Target="slide3.xml"/><Relationship Id="rId5" Type="http://schemas.openxmlformats.org/officeDocument/2006/relationships/image" Target="../media/image5.png"/><Relationship Id="rId4" Type="http://schemas.openxmlformats.org/officeDocument/2006/relationships/image" Target="../media/image2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10.wav"/><Relationship Id="rId5" Type="http://schemas.openxmlformats.org/officeDocument/2006/relationships/slide" Target="slide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30.wav"/><Relationship Id="rId3" Type="http://schemas.openxmlformats.org/officeDocument/2006/relationships/image" Target="../media/image1.wmf"/><Relationship Id="rId7" Type="http://schemas.openxmlformats.org/officeDocument/2006/relationships/image" Target="../media/image9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30.wav"/><Relationship Id="rId5" Type="http://schemas.openxmlformats.org/officeDocument/2006/relationships/hyperlink" Target="http://office.microsoft.com/" TargetMode="External"/><Relationship Id="rId4" Type="http://schemas.openxmlformats.org/officeDocument/2006/relationships/image" Target="../media/image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9" name="Picture 5" descr="C:\Users\uživatel\AppData\Local\Microsoft\Windows\Temporary Internet Files\Content.IE5\MHOO0ZBM\MC9003433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86708"/>
            <a:ext cx="1811426" cy="14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živatel\AppData\Local\Microsoft\Windows\Temporary Internet Files\Content.IE5\L8UM0JM8\MC900203486[1].wmf"/>
          <p:cNvPicPr>
            <a:picLocks noChangeAspect="1" noChangeArrowheads="1"/>
          </p:cNvPicPr>
          <p:nvPr/>
        </p:nvPicPr>
        <p:blipFill>
          <a:blip r:embed="rId4" cstate="print">
            <a:lum bright="-2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294" y="0"/>
            <a:ext cx="9565838" cy="717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95148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98228" y="2537190"/>
            <a:ext cx="6192688" cy="20990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b="1" dirty="0" err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endParaRPr lang="cs-CZ" sz="24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VY_32_INOVACE</a:t>
            </a:r>
            <a:r>
              <a:rPr lang="cs-CZ" sz="2400" b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_ </a:t>
            </a:r>
            <a:r>
              <a:rPr lang="cs-CZ" sz="2400" b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02_ODČÍTÁNÍ </a:t>
            </a:r>
            <a:r>
              <a:rPr lang="cs-CZ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DO 20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400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 PŘECHODEM PŘES DESÍTKU</a:t>
            </a:r>
            <a:endParaRPr lang="cs-CZ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10888" y="479715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Doporučeno pro: 1. a 2. ročník ZŠ</a:t>
            </a:r>
          </a:p>
          <a:p>
            <a:pPr lvl="0"/>
            <a:r>
              <a:rPr lang="cs-CZ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Předmět: Matematika</a:t>
            </a:r>
          </a:p>
          <a:p>
            <a:pPr lvl="0"/>
            <a:r>
              <a:rPr lang="cs-CZ" b="1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</a:p>
        </p:txBody>
      </p:sp>
      <p:pic>
        <p:nvPicPr>
          <p:cNvPr id="1026" name="Picture 2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441" y="4556511"/>
            <a:ext cx="2286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56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9" name="Picture 5" descr="C:\Users\uživatel\AppData\Local\Microsoft\Windows\Temporary Internet Files\Content.IE5\MHOO0ZBM\MC9003433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86708"/>
            <a:ext cx="1811426" cy="14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živatel\AppData\Local\Microsoft\Windows\Temporary Internet Files\Content.IE5\L8UM0JM8\MC900203486[1].wmf"/>
          <p:cNvPicPr>
            <a:picLocks noChangeAspect="1" noChangeArrowheads="1"/>
          </p:cNvPicPr>
          <p:nvPr/>
        </p:nvPicPr>
        <p:blipFill>
          <a:blip r:embed="rId4" cstate="print">
            <a:lum bright="-2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294" y="0"/>
            <a:ext cx="9565838" cy="717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71600" y="1463049"/>
            <a:ext cx="738673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endParaRPr lang="cs-CZ" sz="5400" b="1" kern="0" dirty="0" smtClean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lvl="0">
              <a:defRPr/>
            </a:pPr>
            <a:r>
              <a:rPr lang="cs-CZ" sz="5400" b="1" kern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</a:t>
            </a:r>
            <a:r>
              <a:rPr lang="cs-CZ" sz="5400" b="1" kern="0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NE, </a:t>
            </a:r>
          </a:p>
          <a:p>
            <a:pPr lvl="0" algn="ctr">
              <a:defRPr/>
            </a:pPr>
            <a:r>
              <a:rPr lang="cs-CZ" sz="5400" b="1" kern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TOHLE </a:t>
            </a:r>
            <a:r>
              <a:rPr lang="cs-CZ" sz="5400" b="1" kern="0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NENÍ </a:t>
            </a:r>
            <a:r>
              <a:rPr lang="cs-CZ" sz="5400" b="1" kern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SPRÁVNĚ.</a:t>
            </a:r>
          </a:p>
          <a:p>
            <a:pPr lvl="0" algn="ctr">
              <a:defRPr/>
            </a:pPr>
            <a:r>
              <a:rPr lang="cs-CZ" sz="5400" b="1" kern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ZKUS </a:t>
            </a:r>
            <a:r>
              <a:rPr lang="cs-CZ" sz="5400" b="1" kern="0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ZNOVU.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2656"/>
            <a:ext cx="2828925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56511"/>
            <a:ext cx="2286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347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explode.wav"/>
          </p:stSnd>
        </p:sndAc>
      </p:transition>
    </mc:Choice>
    <mc:Fallback xmlns="">
      <p:transition spd="slow">
        <p:sndAc>
          <p:stSnd>
            <p:snd r:embed="rId8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9" name="Picture 5" descr="C:\Users\uživatel\AppData\Local\Microsoft\Windows\Temporary Internet Files\Content.IE5\MHOO0ZBM\MC9003433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86708"/>
            <a:ext cx="1811426" cy="14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živatel\AppData\Local\Microsoft\Windows\Temporary Internet Files\Content.IE5\L8UM0JM8\MC900203486[1].wmf"/>
          <p:cNvPicPr>
            <a:picLocks noChangeAspect="1" noChangeArrowheads="1"/>
          </p:cNvPicPr>
          <p:nvPr/>
        </p:nvPicPr>
        <p:blipFill>
          <a:blip r:embed="rId4" cstate="print">
            <a:lum bright="-2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2576" y="-11052"/>
            <a:ext cx="10225136" cy="717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živatel\AppData\Local\Microsoft\Windows\Temporary Internet Files\Content.IE5\XGJZ7P72\MC9003433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548" y="1268759"/>
            <a:ext cx="4092888" cy="3874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200188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   </a:t>
            </a:r>
            <a:r>
              <a:rPr lang="cs-CZ" sz="3600" b="1" kern="0" dirty="0" smtClean="0">
                <a:solidFill>
                  <a:srgbClr val="FFFF00"/>
                </a:solidFill>
              </a:rPr>
              <a:t>Klikni </a:t>
            </a:r>
            <a:r>
              <a:rPr lang="cs-CZ" sz="3600" b="1" kern="0" dirty="0">
                <a:solidFill>
                  <a:srgbClr val="FFFF00"/>
                </a:solidFill>
              </a:rPr>
              <a:t>na správný výsledek pod příkladem.</a:t>
            </a:r>
          </a:p>
        </p:txBody>
      </p:sp>
      <p:sp>
        <p:nvSpPr>
          <p:cNvPr id="4" name="Obdélník 3"/>
          <p:cNvSpPr/>
          <p:nvPr/>
        </p:nvSpPr>
        <p:spPr>
          <a:xfrm>
            <a:off x="624054" y="1006735"/>
            <a:ext cx="13404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kern="0" dirty="0" smtClean="0">
                <a:solidFill>
                  <a:srgbClr val="002060"/>
                </a:solidFill>
              </a:rPr>
              <a:t> </a:t>
            </a:r>
            <a:r>
              <a:rPr lang="cs-CZ" sz="3600" b="1" kern="0" dirty="0" smtClean="0">
                <a:solidFill>
                  <a:srgbClr val="FFFF00"/>
                </a:solidFill>
              </a:rPr>
              <a:t>14 - 7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Obdélník 4">
            <a:hlinkClick r:id="rId5" action="ppaction://hlinksldjump"/>
          </p:cNvPr>
          <p:cNvSpPr/>
          <p:nvPr/>
        </p:nvSpPr>
        <p:spPr>
          <a:xfrm>
            <a:off x="1578342" y="1358678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  </a:t>
            </a:r>
            <a:r>
              <a:rPr lang="cs-CZ" sz="3600" b="1" kern="0" dirty="0" smtClean="0">
                <a:solidFill>
                  <a:srgbClr val="FFFF00"/>
                </a:solidFill>
              </a:rPr>
              <a:t>9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380053" y="1358678"/>
            <a:ext cx="7569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 20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08115" y="1334412"/>
            <a:ext cx="7312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   </a:t>
            </a:r>
            <a:r>
              <a:rPr lang="cs-CZ" sz="3600" b="1" kern="0" dirty="0" smtClean="0">
                <a:solidFill>
                  <a:srgbClr val="FFFF00"/>
                </a:solidFill>
              </a:rPr>
              <a:t>7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6591" y="1790866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FF0000"/>
                </a:solidFill>
              </a:rPr>
              <a:t>11 - 9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>
            <a:hlinkClick r:id="rId5" action="ppaction://hlinksldjump"/>
          </p:cNvPr>
          <p:cNvSpPr/>
          <p:nvPr/>
        </p:nvSpPr>
        <p:spPr>
          <a:xfrm>
            <a:off x="370237" y="2150193"/>
            <a:ext cx="7569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20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10" name="Obdélník 9">
            <a:hlinkClick r:id="rId5" action="ppaction://hlinksldjump"/>
          </p:cNvPr>
          <p:cNvSpPr/>
          <p:nvPr/>
        </p:nvSpPr>
        <p:spPr>
          <a:xfrm>
            <a:off x="946427" y="2143834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>
                <a:solidFill>
                  <a:srgbClr val="002060"/>
                </a:solidFill>
              </a:rPr>
              <a:t> </a:t>
            </a:r>
            <a:r>
              <a:rPr lang="cs-CZ" sz="3600" b="1" kern="0" dirty="0" smtClean="0">
                <a:solidFill>
                  <a:srgbClr val="002060"/>
                </a:solidFill>
              </a:rPr>
              <a:t> </a:t>
            </a:r>
            <a:r>
              <a:rPr lang="cs-CZ" sz="3600" b="1" kern="0" dirty="0" smtClean="0">
                <a:solidFill>
                  <a:srgbClr val="FF0000"/>
                </a:solidFill>
              </a:rPr>
              <a:t>3</a:t>
            </a:r>
            <a:endParaRPr lang="cs-CZ" kern="0" dirty="0">
              <a:solidFill>
                <a:srgbClr val="002060"/>
              </a:solidFill>
              <a:latin typeface="Verdana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650914" y="2143834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2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1065" y="2606161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FF9900"/>
                </a:solidFill>
              </a:rPr>
              <a:t>16 - 7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37286" y="2947304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9900"/>
                </a:solidFill>
              </a:rPr>
              <a:t>  9</a:t>
            </a:r>
            <a:endParaRPr lang="cs-CZ" kern="0" dirty="0">
              <a:solidFill>
                <a:srgbClr val="FF9900"/>
              </a:solidFill>
              <a:latin typeface="Verdana"/>
            </a:endParaRPr>
          </a:p>
        </p:txBody>
      </p:sp>
      <p:sp>
        <p:nvSpPr>
          <p:cNvPr id="14" name="Obdélník 13">
            <a:hlinkClick r:id="rId5" action="ppaction://hlinksldjump"/>
          </p:cNvPr>
          <p:cNvSpPr/>
          <p:nvPr/>
        </p:nvSpPr>
        <p:spPr>
          <a:xfrm>
            <a:off x="907954" y="2947304"/>
            <a:ext cx="7569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9900"/>
                </a:solidFill>
              </a:rPr>
              <a:t> 10</a:t>
            </a:r>
            <a:endParaRPr lang="cs-CZ" kern="0" dirty="0">
              <a:solidFill>
                <a:srgbClr val="FF9900"/>
              </a:solidFill>
              <a:latin typeface="Verdana"/>
            </a:endParaRPr>
          </a:p>
        </p:txBody>
      </p:sp>
      <p:sp>
        <p:nvSpPr>
          <p:cNvPr id="15" name="Obdélník 14">
            <a:hlinkClick r:id="rId5" action="ppaction://hlinksldjump"/>
          </p:cNvPr>
          <p:cNvSpPr/>
          <p:nvPr/>
        </p:nvSpPr>
        <p:spPr>
          <a:xfrm>
            <a:off x="1593629" y="2929326"/>
            <a:ext cx="7569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9900"/>
                </a:solidFill>
              </a:rPr>
              <a:t> 20</a:t>
            </a:r>
            <a:endParaRPr lang="cs-CZ" kern="0" dirty="0">
              <a:solidFill>
                <a:srgbClr val="FF9900"/>
              </a:solidFill>
              <a:latin typeface="Verdana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6608" y="3430741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FF0000"/>
                </a:solidFill>
              </a:rPr>
              <a:t>13 - 6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Obdélník 16">
            <a:hlinkClick r:id="rId5" action="ppaction://hlinksldjump"/>
          </p:cNvPr>
          <p:cNvSpPr/>
          <p:nvPr/>
        </p:nvSpPr>
        <p:spPr>
          <a:xfrm>
            <a:off x="264707" y="3753906"/>
            <a:ext cx="86113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 20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71889" y="3753905"/>
            <a:ext cx="7312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  7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19" name="Obdélník 18">
            <a:hlinkClick r:id="rId5" action="ppaction://hlinksldjump"/>
          </p:cNvPr>
          <p:cNvSpPr/>
          <p:nvPr/>
        </p:nvSpPr>
        <p:spPr>
          <a:xfrm>
            <a:off x="1611377" y="3779994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8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69643" y="4210502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FFFF00"/>
                </a:solidFill>
              </a:rPr>
              <a:t>20 - 9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1" name="Obdélník 20">
            <a:hlinkClick r:id="rId5" action="ppaction://hlinksldjump"/>
          </p:cNvPr>
          <p:cNvSpPr/>
          <p:nvPr/>
        </p:nvSpPr>
        <p:spPr>
          <a:xfrm>
            <a:off x="310219" y="4531643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15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998171" y="4533667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11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23" name="Obdélník 22">
            <a:hlinkClick r:id="rId5" action="ppaction://hlinksldjump"/>
          </p:cNvPr>
          <p:cNvSpPr/>
          <p:nvPr/>
        </p:nvSpPr>
        <p:spPr>
          <a:xfrm>
            <a:off x="1625620" y="4531642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2060"/>
                </a:solidFill>
              </a:rPr>
              <a:t> </a:t>
            </a:r>
            <a:r>
              <a:rPr lang="cs-CZ" sz="3600" b="1" kern="0" dirty="0" smtClean="0">
                <a:solidFill>
                  <a:srgbClr val="FFFF00"/>
                </a:solidFill>
              </a:rPr>
              <a:t>1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36591" y="5004028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FF0000"/>
                </a:solidFill>
              </a:rPr>
              <a:t>12 - 8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75140" y="5327193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4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6" name="Obdélník 25">
            <a:hlinkClick r:id="rId5" action="ppaction://hlinksldjump"/>
          </p:cNvPr>
          <p:cNvSpPr/>
          <p:nvPr/>
        </p:nvSpPr>
        <p:spPr>
          <a:xfrm>
            <a:off x="955404" y="5327193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>
                <a:solidFill>
                  <a:srgbClr val="FF0000"/>
                </a:solidFill>
              </a:rPr>
              <a:t>20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7" name="Obdélník 26">
            <a:hlinkClick r:id="rId5" action="ppaction://hlinksldjump"/>
          </p:cNvPr>
          <p:cNvSpPr/>
          <p:nvPr/>
        </p:nvSpPr>
        <p:spPr>
          <a:xfrm>
            <a:off x="1611377" y="5327193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B0F0"/>
                </a:solidFill>
              </a:rPr>
              <a:t> </a:t>
            </a:r>
            <a:r>
              <a:rPr lang="cs-CZ" sz="3600" b="1" kern="0" dirty="0" smtClean="0">
                <a:solidFill>
                  <a:srgbClr val="FF0000"/>
                </a:solidFill>
              </a:rPr>
              <a:t>5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756474" y="5143430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FFFF00"/>
                </a:solidFill>
              </a:rPr>
              <a:t>15 </a:t>
            </a:r>
            <a:r>
              <a:rPr lang="cs-CZ" sz="3600" b="1" kern="0" dirty="0">
                <a:solidFill>
                  <a:srgbClr val="FFFF00"/>
                </a:solidFill>
              </a:rPr>
              <a:t>- </a:t>
            </a:r>
            <a:r>
              <a:rPr lang="cs-CZ" sz="3600" b="1" kern="0" dirty="0" smtClean="0">
                <a:solidFill>
                  <a:srgbClr val="FFFF00"/>
                </a:solidFill>
              </a:rPr>
              <a:t>9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9" name="Obdélník 28">
            <a:hlinkClick r:id="rId5" action="ppaction://hlinksldjump"/>
          </p:cNvPr>
          <p:cNvSpPr/>
          <p:nvPr/>
        </p:nvSpPr>
        <p:spPr>
          <a:xfrm>
            <a:off x="2356216" y="5505743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 7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048220" y="5505743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 6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31" name="Obdélník 30">
            <a:hlinkClick r:id="rId5" action="ppaction://hlinksldjump"/>
          </p:cNvPr>
          <p:cNvSpPr/>
          <p:nvPr/>
        </p:nvSpPr>
        <p:spPr>
          <a:xfrm>
            <a:off x="3847249" y="5505743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5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2048" name="Obdélník 2047"/>
          <p:cNvSpPr/>
          <p:nvPr/>
        </p:nvSpPr>
        <p:spPr>
          <a:xfrm>
            <a:off x="4897897" y="5143429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>
                <a:solidFill>
                  <a:srgbClr val="FF0000"/>
                </a:solidFill>
              </a:rPr>
              <a:t>11 - </a:t>
            </a:r>
            <a:r>
              <a:rPr lang="cs-CZ" sz="3600" b="1" kern="0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49" name="Obdélník 2048">
            <a:hlinkClick r:id="rId5" action="ppaction://hlinksldjump"/>
          </p:cNvPr>
          <p:cNvSpPr/>
          <p:nvPr/>
        </p:nvSpPr>
        <p:spPr>
          <a:xfrm>
            <a:off x="5338540" y="5497374"/>
            <a:ext cx="79559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3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051" name="Obdélník 2050"/>
          <p:cNvSpPr/>
          <p:nvPr/>
        </p:nvSpPr>
        <p:spPr>
          <a:xfrm>
            <a:off x="4685796" y="5505742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4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052" name="Obdélník 2051">
            <a:hlinkClick r:id="rId5" action="ppaction://hlinksldjump"/>
          </p:cNvPr>
          <p:cNvSpPr/>
          <p:nvPr/>
        </p:nvSpPr>
        <p:spPr>
          <a:xfrm>
            <a:off x="5748698" y="5505743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 5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053" name="Obdélník 2052"/>
          <p:cNvSpPr/>
          <p:nvPr/>
        </p:nvSpPr>
        <p:spPr>
          <a:xfrm>
            <a:off x="6948264" y="4210502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FFFF00"/>
                </a:solidFill>
              </a:rPr>
              <a:t>12 </a:t>
            </a:r>
            <a:r>
              <a:rPr lang="cs-CZ" sz="3600" b="1" kern="0" dirty="0">
                <a:solidFill>
                  <a:srgbClr val="FFFF00"/>
                </a:solidFill>
              </a:rPr>
              <a:t>- 7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054" name="Obdélník 2053">
            <a:hlinkClick r:id="rId5" action="ppaction://hlinksldjump"/>
          </p:cNvPr>
          <p:cNvSpPr/>
          <p:nvPr/>
        </p:nvSpPr>
        <p:spPr>
          <a:xfrm>
            <a:off x="6621892" y="4533666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19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2055" name="Obdélník 2054">
            <a:hlinkClick r:id="rId5" action="ppaction://hlinksldjump"/>
          </p:cNvPr>
          <p:cNvSpPr/>
          <p:nvPr/>
        </p:nvSpPr>
        <p:spPr>
          <a:xfrm>
            <a:off x="7261802" y="4533667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 7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2056" name="Obdélník 2055"/>
          <p:cNvSpPr/>
          <p:nvPr/>
        </p:nvSpPr>
        <p:spPr>
          <a:xfrm>
            <a:off x="7945943" y="4537060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5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2057" name="Obdélník 2056"/>
          <p:cNvSpPr/>
          <p:nvPr/>
        </p:nvSpPr>
        <p:spPr>
          <a:xfrm>
            <a:off x="6948263" y="3430741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>
                <a:solidFill>
                  <a:srgbClr val="FF0000"/>
                </a:solidFill>
              </a:rPr>
              <a:t>13 - </a:t>
            </a:r>
            <a:r>
              <a:rPr lang="cs-CZ" sz="3600" b="1" kern="0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58" name="Obdélník 2057"/>
          <p:cNvSpPr/>
          <p:nvPr/>
        </p:nvSpPr>
        <p:spPr>
          <a:xfrm>
            <a:off x="6602921" y="3753906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6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059" name="Obdélník 2058">
            <a:hlinkClick r:id="rId5" action="ppaction://hlinksldjump"/>
          </p:cNvPr>
          <p:cNvSpPr/>
          <p:nvPr/>
        </p:nvSpPr>
        <p:spPr>
          <a:xfrm>
            <a:off x="7196880" y="3779993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19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060" name="Obdélník 2059">
            <a:hlinkClick r:id="rId5" action="ppaction://hlinksldjump"/>
          </p:cNvPr>
          <p:cNvSpPr/>
          <p:nvPr/>
        </p:nvSpPr>
        <p:spPr>
          <a:xfrm>
            <a:off x="7784702" y="3779994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 5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061" name="Obdélník 2060"/>
          <p:cNvSpPr/>
          <p:nvPr/>
        </p:nvSpPr>
        <p:spPr>
          <a:xfrm>
            <a:off x="6709707" y="2606161"/>
            <a:ext cx="14446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FFFF00"/>
                </a:solidFill>
              </a:rPr>
              <a:t>  15 </a:t>
            </a:r>
            <a:r>
              <a:rPr lang="cs-CZ" sz="3600" b="1" kern="0" dirty="0">
                <a:solidFill>
                  <a:srgbClr val="FFFF00"/>
                </a:solidFill>
              </a:rPr>
              <a:t>- 7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062" name="Obdélník 2061">
            <a:hlinkClick r:id="rId5" action="ppaction://hlinksldjump"/>
          </p:cNvPr>
          <p:cNvSpPr/>
          <p:nvPr/>
        </p:nvSpPr>
        <p:spPr>
          <a:xfrm>
            <a:off x="6709707" y="2929325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6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2063" name="Obdélník 2062">
            <a:hlinkClick r:id="rId5" action="ppaction://hlinksldjump"/>
          </p:cNvPr>
          <p:cNvSpPr/>
          <p:nvPr/>
        </p:nvSpPr>
        <p:spPr>
          <a:xfrm>
            <a:off x="7281640" y="2929323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 7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2064" name="Obdélník 2063"/>
          <p:cNvSpPr/>
          <p:nvPr/>
        </p:nvSpPr>
        <p:spPr>
          <a:xfrm>
            <a:off x="7759054" y="2929324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FF00"/>
                </a:solidFill>
              </a:rPr>
              <a:t>  8</a:t>
            </a:r>
            <a:endParaRPr lang="cs-CZ" kern="0" dirty="0">
              <a:solidFill>
                <a:srgbClr val="FFFF00"/>
              </a:solidFill>
              <a:latin typeface="Verdana"/>
            </a:endParaRPr>
          </a:p>
        </p:txBody>
      </p:sp>
      <p:sp>
        <p:nvSpPr>
          <p:cNvPr id="2065" name="Obdélník 2064"/>
          <p:cNvSpPr/>
          <p:nvPr/>
        </p:nvSpPr>
        <p:spPr>
          <a:xfrm>
            <a:off x="6745934" y="1790865"/>
            <a:ext cx="14446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FF9900"/>
                </a:solidFill>
              </a:rPr>
              <a:t>  16 </a:t>
            </a:r>
            <a:r>
              <a:rPr lang="cs-CZ" sz="3600" b="1" kern="0" dirty="0">
                <a:solidFill>
                  <a:srgbClr val="FF9900"/>
                </a:solidFill>
              </a:rPr>
              <a:t>- </a:t>
            </a:r>
            <a:r>
              <a:rPr lang="cs-CZ" sz="3600" b="1" kern="0" dirty="0" smtClean="0">
                <a:solidFill>
                  <a:srgbClr val="FF9900"/>
                </a:solidFill>
              </a:rPr>
              <a:t>9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2066" name="Obdélník 2065"/>
          <p:cNvSpPr/>
          <p:nvPr/>
        </p:nvSpPr>
        <p:spPr>
          <a:xfrm>
            <a:off x="6673980" y="2150192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kern="0" dirty="0">
                <a:solidFill>
                  <a:srgbClr val="FF9900"/>
                </a:solidFill>
              </a:rPr>
              <a:t> </a:t>
            </a:r>
            <a:r>
              <a:rPr lang="cs-CZ" sz="3600" b="1" kern="0" dirty="0" smtClean="0">
                <a:solidFill>
                  <a:srgbClr val="FF9900"/>
                </a:solidFill>
              </a:rPr>
              <a:t>7</a:t>
            </a:r>
            <a:endParaRPr lang="cs-CZ" dirty="0"/>
          </a:p>
        </p:txBody>
      </p:sp>
      <p:sp>
        <p:nvSpPr>
          <p:cNvPr id="2067" name="Obdélník 2066">
            <a:hlinkClick r:id="rId5" action="ppaction://hlinksldjump"/>
          </p:cNvPr>
          <p:cNvSpPr/>
          <p:nvPr/>
        </p:nvSpPr>
        <p:spPr>
          <a:xfrm>
            <a:off x="7170570" y="2150191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kern="0" dirty="0" smtClean="0">
                <a:solidFill>
                  <a:srgbClr val="FF9900"/>
                </a:solidFill>
              </a:rPr>
              <a:t>  8</a:t>
            </a:r>
            <a:endParaRPr lang="cs-CZ" dirty="0"/>
          </a:p>
        </p:txBody>
      </p:sp>
      <p:sp>
        <p:nvSpPr>
          <p:cNvPr id="2068" name="Obdélník 2067">
            <a:hlinkClick r:id="rId5" action="ppaction://hlinksldjump"/>
          </p:cNvPr>
          <p:cNvSpPr/>
          <p:nvPr/>
        </p:nvSpPr>
        <p:spPr>
          <a:xfrm>
            <a:off x="7802754" y="2143833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kern="0" dirty="0">
                <a:solidFill>
                  <a:srgbClr val="FF9900"/>
                </a:solidFill>
              </a:rPr>
              <a:t> 9</a:t>
            </a:r>
            <a:endParaRPr lang="cs-CZ" dirty="0"/>
          </a:p>
        </p:txBody>
      </p:sp>
      <p:sp>
        <p:nvSpPr>
          <p:cNvPr id="2069" name="Obdélník 2068"/>
          <p:cNvSpPr/>
          <p:nvPr/>
        </p:nvSpPr>
        <p:spPr>
          <a:xfrm>
            <a:off x="6804907" y="976050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>
                <a:solidFill>
                  <a:srgbClr val="FF0000"/>
                </a:solidFill>
              </a:rPr>
              <a:t>11 - </a:t>
            </a:r>
            <a:r>
              <a:rPr lang="cs-CZ" sz="3600" b="1" kern="0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70" name="Obdélník 2069">
            <a:hlinkClick r:id="rId5" action="ppaction://hlinksldjump"/>
          </p:cNvPr>
          <p:cNvSpPr/>
          <p:nvPr/>
        </p:nvSpPr>
        <p:spPr>
          <a:xfrm>
            <a:off x="6475668" y="1358678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14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071" name="Obdélník 2070">
            <a:hlinkClick r:id="rId5" action="ppaction://hlinksldjump"/>
          </p:cNvPr>
          <p:cNvSpPr/>
          <p:nvPr/>
        </p:nvSpPr>
        <p:spPr>
          <a:xfrm>
            <a:off x="7128411" y="1358678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5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072" name="Obdélník 2071"/>
          <p:cNvSpPr/>
          <p:nvPr/>
        </p:nvSpPr>
        <p:spPr>
          <a:xfrm>
            <a:off x="7705114" y="1334411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</a:rPr>
              <a:t> 8</a:t>
            </a:r>
            <a:endParaRPr lang="cs-CZ" kern="0" dirty="0">
              <a:solidFill>
                <a:srgbClr val="FF0000"/>
              </a:solidFill>
              <a:latin typeface="Verdana"/>
            </a:endParaRPr>
          </a:p>
        </p:txBody>
      </p:sp>
      <p:sp>
        <p:nvSpPr>
          <p:cNvPr id="2073" name="Obdélník 2072"/>
          <p:cNvSpPr/>
          <p:nvPr/>
        </p:nvSpPr>
        <p:spPr>
          <a:xfrm>
            <a:off x="6864371" y="5004028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kern="0" dirty="0" smtClean="0">
                <a:solidFill>
                  <a:srgbClr val="FF9900"/>
                </a:solidFill>
              </a:rPr>
              <a:t>14 </a:t>
            </a:r>
            <a:r>
              <a:rPr lang="cs-CZ" sz="3600" b="1" kern="0" dirty="0">
                <a:solidFill>
                  <a:srgbClr val="FF9900"/>
                </a:solidFill>
              </a:rPr>
              <a:t>- 9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2074" name="Obdélník 2073">
            <a:hlinkClick r:id="rId5" action="ppaction://hlinksldjump"/>
          </p:cNvPr>
          <p:cNvSpPr/>
          <p:nvPr/>
        </p:nvSpPr>
        <p:spPr>
          <a:xfrm>
            <a:off x="6686813" y="5327193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kern="0" dirty="0" smtClean="0">
                <a:solidFill>
                  <a:srgbClr val="FF9900"/>
                </a:solidFill>
              </a:rPr>
              <a:t>6</a:t>
            </a:r>
            <a:endParaRPr lang="cs-CZ" dirty="0"/>
          </a:p>
        </p:txBody>
      </p:sp>
      <p:sp>
        <p:nvSpPr>
          <p:cNvPr id="2075" name="Obdélník 2074"/>
          <p:cNvSpPr/>
          <p:nvPr/>
        </p:nvSpPr>
        <p:spPr>
          <a:xfrm>
            <a:off x="7233143" y="5335096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kern="0" dirty="0">
                <a:solidFill>
                  <a:srgbClr val="FF9900"/>
                </a:solidFill>
              </a:rPr>
              <a:t> 5</a:t>
            </a:r>
            <a:endParaRPr lang="cs-CZ" dirty="0"/>
          </a:p>
        </p:txBody>
      </p:sp>
      <p:sp>
        <p:nvSpPr>
          <p:cNvPr id="2076" name="Obdélník 2075">
            <a:hlinkClick r:id="rId5" action="ppaction://hlinksldjump"/>
          </p:cNvPr>
          <p:cNvSpPr/>
          <p:nvPr/>
        </p:nvSpPr>
        <p:spPr>
          <a:xfrm>
            <a:off x="7923049" y="5338167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kern="0" dirty="0">
                <a:solidFill>
                  <a:srgbClr val="FF9900"/>
                </a:solidFill>
              </a:rPr>
              <a:t> </a:t>
            </a:r>
            <a:r>
              <a:rPr lang="cs-CZ" sz="3600" b="1" kern="0" dirty="0" smtClean="0">
                <a:solidFill>
                  <a:srgbClr val="FF9900"/>
                </a:solidFill>
              </a:rPr>
              <a:t>4</a:t>
            </a:r>
            <a:endParaRPr lang="cs-CZ" dirty="0"/>
          </a:p>
        </p:txBody>
      </p:sp>
      <p:sp>
        <p:nvSpPr>
          <p:cNvPr id="1035" name="Obdélník 1034"/>
          <p:cNvSpPr/>
          <p:nvPr/>
        </p:nvSpPr>
        <p:spPr>
          <a:xfrm>
            <a:off x="2356216" y="1006735"/>
            <a:ext cx="2143776" cy="262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6" name="Obdélník 1035"/>
          <p:cNvSpPr/>
          <p:nvPr/>
        </p:nvSpPr>
        <p:spPr>
          <a:xfrm>
            <a:off x="4499992" y="1006735"/>
            <a:ext cx="1875801" cy="9740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7" name="Obdélník 1036"/>
          <p:cNvSpPr/>
          <p:nvPr/>
        </p:nvSpPr>
        <p:spPr>
          <a:xfrm>
            <a:off x="3571120" y="1268759"/>
            <a:ext cx="928872" cy="1678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8" name="Obdélník 1037"/>
          <p:cNvSpPr/>
          <p:nvPr/>
        </p:nvSpPr>
        <p:spPr>
          <a:xfrm>
            <a:off x="4499992" y="1980743"/>
            <a:ext cx="397905" cy="2122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9" name="Obdélník 1038"/>
          <p:cNvSpPr/>
          <p:nvPr/>
        </p:nvSpPr>
        <p:spPr>
          <a:xfrm>
            <a:off x="3571120" y="2947304"/>
            <a:ext cx="928872" cy="8066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0" name="Obdélník 1039"/>
          <p:cNvSpPr/>
          <p:nvPr/>
        </p:nvSpPr>
        <p:spPr>
          <a:xfrm>
            <a:off x="4897897" y="1980743"/>
            <a:ext cx="1477896" cy="8094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1" name="Obdélník 1040"/>
          <p:cNvSpPr/>
          <p:nvPr/>
        </p:nvSpPr>
        <p:spPr>
          <a:xfrm>
            <a:off x="2356216" y="3270469"/>
            <a:ext cx="1214904" cy="5095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2" name="Obdélník 1041"/>
          <p:cNvSpPr/>
          <p:nvPr/>
        </p:nvSpPr>
        <p:spPr>
          <a:xfrm>
            <a:off x="2453548" y="5004028"/>
            <a:ext cx="3922245" cy="1394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3" name="Obdélník 1042"/>
          <p:cNvSpPr/>
          <p:nvPr/>
        </p:nvSpPr>
        <p:spPr>
          <a:xfrm>
            <a:off x="3542164" y="4426325"/>
            <a:ext cx="1533380" cy="5777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5" name="Obdélník 1044"/>
          <p:cNvSpPr/>
          <p:nvPr/>
        </p:nvSpPr>
        <p:spPr>
          <a:xfrm>
            <a:off x="2350567" y="3779993"/>
            <a:ext cx="1220553" cy="12240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6" name="Obdélník 1045"/>
          <p:cNvSpPr/>
          <p:nvPr/>
        </p:nvSpPr>
        <p:spPr>
          <a:xfrm>
            <a:off x="3571120" y="3779993"/>
            <a:ext cx="928872" cy="646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7" name="Obdélník 1046"/>
          <p:cNvSpPr/>
          <p:nvPr/>
        </p:nvSpPr>
        <p:spPr>
          <a:xfrm>
            <a:off x="4499992" y="4103158"/>
            <a:ext cx="937900" cy="4284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8" name="Obdélník 1047"/>
          <p:cNvSpPr/>
          <p:nvPr/>
        </p:nvSpPr>
        <p:spPr>
          <a:xfrm>
            <a:off x="2350567" y="1268759"/>
            <a:ext cx="1220553" cy="20017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9" name="Obdélník 1048"/>
          <p:cNvSpPr/>
          <p:nvPr/>
        </p:nvSpPr>
        <p:spPr>
          <a:xfrm>
            <a:off x="4895148" y="2796524"/>
            <a:ext cx="1480645" cy="2207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824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5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5" grpId="0" animBg="1"/>
      <p:bldP spid="1046" grpId="0" animBg="1"/>
      <p:bldP spid="1047" grpId="0" animBg="1"/>
      <p:bldP spid="1048" grpId="0" animBg="1"/>
      <p:bldP spid="104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9" name="Picture 5" descr="C:\Users\uživatel\AppData\Local\Microsoft\Windows\Temporary Internet Files\Content.IE5\MHOO0ZBM\MC9003433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86708"/>
            <a:ext cx="1811426" cy="14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živatel\AppData\Local\Microsoft\Windows\Temporary Internet Files\Content.IE5\L8UM0JM8\MC900203486[1].wmf"/>
          <p:cNvPicPr>
            <a:picLocks noChangeAspect="1" noChangeArrowheads="1"/>
          </p:cNvPicPr>
          <p:nvPr/>
        </p:nvPicPr>
        <p:blipFill>
          <a:blip r:embed="rId4" cstate="print">
            <a:lum bright="-2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294" y="0"/>
            <a:ext cx="9565838" cy="717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7664" y="404664"/>
            <a:ext cx="65527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cs-CZ" sz="5400" b="1" kern="0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SE TI DAŘILO ?</a:t>
            </a:r>
          </a:p>
        </p:txBody>
      </p:sp>
      <p:pic>
        <p:nvPicPr>
          <p:cNvPr id="6" name="Picture 2" descr="C:\Users\uživatel\AppData\Local\Microsoft\Windows\Temporary Internet Files\Content.IE5\SAFH5PJD\MC9002321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33040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uživatel\AppData\Local\Microsoft\Windows\Temporary Internet Files\Content.IE5\XGJZ7P72\MC900432587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742" y="172385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uživatel\AppData\Local\Microsoft\Windows\Temporary Internet Files\Content.IE5\SAFH5PJD\MC900431597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877" y="158649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00806" y="3972202"/>
            <a:ext cx="219322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sz="3600" b="1" kern="0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 šikulka.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63888" y="3831866"/>
            <a:ext cx="284268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cs-CZ" sz="3600" b="1" kern="0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Nebylo to tak špatné.</a:t>
            </a:r>
          </a:p>
        </p:txBody>
      </p:sp>
      <p:sp>
        <p:nvSpPr>
          <p:cNvPr id="9" name="Obdélník 8"/>
          <p:cNvSpPr/>
          <p:nvPr/>
        </p:nvSpPr>
        <p:spPr>
          <a:xfrm>
            <a:off x="6469163" y="3785652"/>
            <a:ext cx="2286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cs-CZ" sz="3600" b="1" kern="0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Musíš se ještě hodně učit.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1100806" y="3831866"/>
            <a:ext cx="2193228" cy="2405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563888" y="3831866"/>
            <a:ext cx="2905275" cy="2405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697878" y="3831866"/>
            <a:ext cx="1828572" cy="2405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551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8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9" name="Picture 5" descr="C:\Users\uživatel\AppData\Local\Microsoft\Windows\Temporary Internet Files\Content.IE5\MHOO0ZBM\MC9003433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86708"/>
            <a:ext cx="1811426" cy="14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živatel\AppData\Local\Microsoft\Windows\Temporary Internet Files\Content.IE5\L8UM0JM8\MC900203486[1].wmf"/>
          <p:cNvPicPr>
            <a:picLocks noChangeAspect="1" noChangeArrowheads="1"/>
          </p:cNvPicPr>
          <p:nvPr/>
        </p:nvPicPr>
        <p:blipFill>
          <a:blip r:embed="rId4" cstate="print">
            <a:lum bright="-2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294" y="0"/>
            <a:ext cx="9565838" cy="717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7664" y="404664"/>
            <a:ext cx="6552728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endParaRPr lang="cs-CZ" sz="5400" b="1" kern="0" dirty="0" smtClean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lvl="0" algn="ctr">
              <a:defRPr/>
            </a:pPr>
            <a:r>
              <a:rPr lang="cs-CZ" sz="5400" b="1" kern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Zdroj:</a:t>
            </a:r>
          </a:p>
          <a:p>
            <a:pPr lvl="0" algn="ctr">
              <a:defRPr/>
            </a:pPr>
            <a:endParaRPr lang="cs-CZ" sz="5400" b="1" kern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lvl="0" algn="ctr">
              <a:defRPr/>
            </a:pPr>
            <a:r>
              <a:rPr lang="cs-CZ" sz="3200" b="1" kern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5"/>
              </a:rPr>
              <a:t>http://office.microsoft.com</a:t>
            </a:r>
            <a:r>
              <a:rPr lang="cs-CZ" sz="3200" b="1" kern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(klipart)</a:t>
            </a:r>
            <a:endParaRPr lang="cs-CZ" sz="3200" b="1" kern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89299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6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206</Words>
  <Application>Microsoft Office PowerPoint</Application>
  <PresentationFormat>Předvádění na obrazovce (4:3)</PresentationFormat>
  <Paragraphs>77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21</cp:revision>
  <dcterms:created xsi:type="dcterms:W3CDTF">2011-08-08T18:45:22Z</dcterms:created>
  <dcterms:modified xsi:type="dcterms:W3CDTF">2012-04-11T17:29:50Z</dcterms:modified>
</cp:coreProperties>
</file>