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177670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39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Soli karboxylových kyselin IV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21.5. 2013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24.5.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Tvrdost vody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t</a:t>
            </a:r>
            <a:r>
              <a:rPr lang="cs-CZ" dirty="0" smtClean="0"/>
              <a:t>vrdá voda – vyšší obsah rozpuštěných solí vápníku a hořčíku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změkčovače – zabraňují usazování solí a vzniku vodního kamene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t</a:t>
            </a:r>
            <a:r>
              <a:rPr lang="cs-CZ" dirty="0" smtClean="0"/>
              <a:t>vrdost vody se udává ve stupních německé tvrdosti </a:t>
            </a:r>
            <a:r>
              <a:rPr lang="cs-CZ" baseline="30000" dirty="0" smtClean="0"/>
              <a:t>0</a:t>
            </a:r>
            <a:r>
              <a:rPr lang="cs-CZ" dirty="0" smtClean="0"/>
              <a:t>N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2646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dešťová voda, destilovaná voda – velmi měkká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vodovodní voda – středně tvrdá, tvrdá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studniční voda – tvrdá voda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rasová voda – extrémně tvrdá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šťavelan vápenatý – sůl kyseliny šťavelové,         v lidském těle se sráží, krystalky se podílí na tvorbě ledvinových kamenů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yselina šťavelová – vzniká v játrech při přeměně bílkovin, je obsažena např. v rebarboře, červené řepě</a:t>
            </a:r>
            <a:r>
              <a:rPr lang="cs-CZ" smtClean="0"/>
              <a:t>, šťovíku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145</TotalTime>
  <Words>206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šablona dumy</vt:lpstr>
      <vt:lpstr>Prezentace aplikace PowerPoint</vt:lpstr>
      <vt:lpstr>Tvrdost vody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19</cp:revision>
  <dcterms:created xsi:type="dcterms:W3CDTF">2013-02-17T15:43:31Z</dcterms:created>
  <dcterms:modified xsi:type="dcterms:W3CDTF">2013-07-01T09:46:07Z</dcterms:modified>
</cp:coreProperties>
</file>