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LLJV5pG_6w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detailpage&amp;v=kLLJV5pG_6w" TargetMode="External"/><Relationship Id="rId2" Type="http://schemas.openxmlformats.org/officeDocument/2006/relationships/hyperlink" Target="http://upload.wikimedia.org/wikipedia/commons/3/3b/Elektrol%C3%BDza.jpe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4736694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66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Elektrolýza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15.3.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Elektrolýza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kovech vedou elektrický proud elektrony</a:t>
            </a:r>
          </a:p>
          <a:p>
            <a:pPr marL="0" indent="0">
              <a:buNone/>
            </a:pPr>
            <a:r>
              <a:rPr lang="cs-CZ" dirty="0" smtClean="0"/>
              <a:t>v některých roztocích vedou elektrický proud ionty</a:t>
            </a:r>
          </a:p>
          <a:p>
            <a:pPr marL="0" indent="0">
              <a:buNone/>
            </a:pPr>
            <a:r>
              <a:rPr lang="cs-CZ" dirty="0" smtClean="0"/>
              <a:t>valenční elektrony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polární vazba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iontová vazba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865515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kyseliny, hydroxidy, soli – látky s polární nebo iontovou vazbou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ve vodném roztoku se štěpí na ionty</a:t>
            </a:r>
            <a:endParaRPr lang="cs-CZ" sz="1600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pohyb iontu je způsoben průchodem stejnosměrného elektrického proudu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také v taveninách některých pevných látek může docházet k pohybu iontů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45333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záporně nabitý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/>
              <a:t>nion se pohybuje ke kladně nabité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/>
              <a:t>nodě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 smtClean="0"/>
              <a:t>ladně nabitý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 smtClean="0"/>
              <a:t>ation se pohybuje </a:t>
            </a:r>
            <a:r>
              <a:rPr lang="cs-CZ" dirty="0"/>
              <a:t>k záporně nabité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/>
              <a:t>atodě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0843" y="2420888"/>
            <a:ext cx="3960440" cy="394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4096"/>
            <a:ext cx="8229600" cy="652534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na </a:t>
            </a:r>
            <a:r>
              <a:rPr lang="cs-CZ" dirty="0"/>
              <a:t>anodě probíhá oxidace 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na katodě redukce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elektrolýza je redoxní reakce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elektrolyty – roztoky nebo taveniny, které umožňují vedení elektrického </a:t>
            </a:r>
            <a:r>
              <a:rPr lang="cs-CZ" dirty="0" smtClean="0"/>
              <a:t>proudu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hlinkClick r:id="rId2"/>
              </a:rPr>
              <a:t>elektrolýza chloridu sodného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79350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praktické využití elektrolýzy</a:t>
            </a:r>
          </a:p>
          <a:p>
            <a:pPr marL="0" indent="0">
              <a:buNone/>
            </a:pPr>
            <a:r>
              <a:rPr lang="cs-CZ" dirty="0" smtClean="0"/>
              <a:t>výroba hydroxidu sodného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hliníku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vodíku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kyslíku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ištění kovů</a:t>
            </a:r>
          </a:p>
          <a:p>
            <a:pPr marL="0" indent="0">
              <a:buNone/>
            </a:pPr>
            <a:r>
              <a:rPr lang="cs-CZ" dirty="0"/>
              <a:t>g</a:t>
            </a:r>
            <a:r>
              <a:rPr lang="cs-CZ" dirty="0" smtClean="0"/>
              <a:t>alvanické pokovování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upload.wikimedia.org/wikipedia/commons/3/3b/Elektrol%C3%BDza.jpeg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http://www.youtube.com/watch?v=kLLJV5pG_6w</a:t>
            </a:r>
            <a:r>
              <a:rPr lang="pt-BR" sz="1050" dirty="0"/>
              <a:t> [online]. [cit. 15.3.2013].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www.youtube.com/watch?feature=player_detailpage&amp;v=kLLJV5pG_6w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240</TotalTime>
  <Words>222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Snímek 1</vt:lpstr>
      <vt:lpstr>Elektrolýza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19</cp:revision>
  <dcterms:created xsi:type="dcterms:W3CDTF">2013-02-17T15:43:31Z</dcterms:created>
  <dcterms:modified xsi:type="dcterms:W3CDTF">2014-09-17T09:33:44Z</dcterms:modified>
</cp:coreProperties>
</file>