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C2DA6-FEBF-4451-A0D0-A28EB83EB66E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136CCF-22F9-4453-91EF-FB705BA3AD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810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136CCF-22F9-4453-91EF-FB705BA3ADF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95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nomed.cz/wh/960-720/img/catalog/gallery/ICE-Spray/led-02.jpg" TargetMode="External"/><Relationship Id="rId2" Type="http://schemas.openxmlformats.org/officeDocument/2006/relationships/hyperlink" Target="http://www.armyas.cz/user/shop/detail/74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47074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61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Exotermické a endotermické reakce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 slouží k seznámení s učivem, může</a:t>
                      </a:r>
                      <a:r>
                        <a:rPr lang="cs-CZ" sz="1400" b="1" baseline="0" dirty="0" smtClean="0"/>
                        <a:t> být použit jako zápis do sešitu</a:t>
                      </a:r>
                      <a:r>
                        <a:rPr lang="cs-CZ" sz="1400" b="1" dirty="0" smtClean="0"/>
                        <a:t> </a:t>
                      </a:r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20.2.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Exotermické a endotermické reakce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Úkoly k opakování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uveď rozdíl mezi chemickou reakci a chemickým dějem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jaký je pracovní postup při ředění kyselin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 je to neutralizace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2780928" cy="162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reakce </a:t>
            </a:r>
            <a:r>
              <a:rPr lang="cs-CZ" dirty="0" err="1" smtClean="0"/>
              <a:t>endo</a:t>
            </a:r>
            <a:r>
              <a:rPr lang="cs-CZ" dirty="0" smtClean="0"/>
              <a:t> a exotermické se třídí podle </a:t>
            </a:r>
            <a:r>
              <a:rPr lang="cs-CZ" dirty="0"/>
              <a:t>dodaného nebo uvolněného tepla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exotermické reakce</a:t>
            </a:r>
          </a:p>
          <a:p>
            <a:pPr marL="0" indent="0">
              <a:buNone/>
            </a:pPr>
            <a:r>
              <a:rPr lang="cs-CZ" dirty="0"/>
              <a:t>probíhají samovolně, teplo se při jejich průběhu uvolňuje</a:t>
            </a:r>
          </a:p>
          <a:p>
            <a:pPr marL="0" indent="0">
              <a:buNone/>
            </a:pPr>
            <a:r>
              <a:rPr lang="cs-CZ" dirty="0"/>
              <a:t>mezi děje exotermické patří např. dýchání, hoření, tlení listí, exploze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praktické využití – </a:t>
            </a:r>
            <a:r>
              <a:rPr lang="cs-CZ" dirty="0" err="1" smtClean="0"/>
              <a:t>samoohřívací</a:t>
            </a:r>
            <a:r>
              <a:rPr lang="cs-CZ" dirty="0" smtClean="0"/>
              <a:t> konzervy      MRE /</a:t>
            </a:r>
            <a:r>
              <a:rPr lang="cs-CZ" dirty="0" err="1" smtClean="0"/>
              <a:t>meel-ready-eat</a:t>
            </a:r>
            <a:r>
              <a:rPr lang="cs-CZ" dirty="0" smtClean="0"/>
              <a:t>/ - princip ohřívání je založen na reakci vody a hořčíku, vzniklá pára dokonale ohřeje potraviny, využití v armádě, ale také např. při turistice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endotermické reakce</a:t>
            </a:r>
          </a:p>
          <a:p>
            <a:pPr marL="0" indent="0">
              <a:buNone/>
            </a:pPr>
            <a:r>
              <a:rPr lang="cs-CZ" dirty="0" smtClean="0"/>
              <a:t>spotřebovávají teplo </a:t>
            </a:r>
          </a:p>
          <a:p>
            <a:pPr marL="0" indent="0">
              <a:buNone/>
            </a:pPr>
            <a:r>
              <a:rPr lang="cs-CZ" dirty="0" smtClean="0"/>
              <a:t>bez dodaného tepla reakce neprobíhá</a:t>
            </a:r>
          </a:p>
          <a:p>
            <a:pPr marL="0" indent="0">
              <a:buNone/>
            </a:pPr>
            <a:r>
              <a:rPr lang="cs-CZ" dirty="0" smtClean="0"/>
              <a:t>př. </a:t>
            </a:r>
            <a:r>
              <a:rPr lang="cs-CZ" dirty="0"/>
              <a:t>v</a:t>
            </a:r>
            <a:r>
              <a:rPr lang="cs-CZ" dirty="0" smtClean="0"/>
              <a:t>ypařování kapalin, fotosyntéza, chladící spreje, výroba hašeného vápna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4762500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produkty a reaktanty fotosyntézy?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energetický zdroj fotosyntézy?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se po dešti ochlazuje?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dva příklady běžných endotermických dějů.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dva příklady běžných exotermických dějů.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www.armyas.cz</a:t>
            </a:r>
            <a:r>
              <a:rPr lang="pt-BR" sz="1050" dirty="0"/>
              <a:t> [online]. [cit. 14.2.2013].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www.armyas.cz/user/shop/detail/746.jpg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www.sanomed.cz</a:t>
            </a:r>
            <a:r>
              <a:rPr lang="pt-BR" sz="1050" dirty="0"/>
              <a:t> [online]. [cit. 14.2.2013].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www.sanomed.cz/wh/960-720/img/catalog/gallery/ICE-Spray/led-02.jpg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85</TotalTime>
  <Words>266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Exotermické a endotermické reakce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2013-02-15T07:02:22Z</dcterms:created>
  <dcterms:modified xsi:type="dcterms:W3CDTF">2013-04-13T13:12:01Z</dcterms:modified>
</cp:coreProperties>
</file>