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911137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63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Enzymy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28.2</a:t>
                      </a:r>
                      <a:r>
                        <a:rPr lang="cs-CZ" sz="1400" b="1" dirty="0" smtClean="0"/>
                        <a:t>.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1.3. 2013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/>
          <a:lstStyle/>
          <a:p>
            <a:r>
              <a:rPr lang="cs-CZ" dirty="0" smtClean="0"/>
              <a:t>Enzymy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aktivační energie – energie potřebná k zahájení chemické reakce</a:t>
            </a:r>
          </a:p>
          <a:p>
            <a:r>
              <a:rPr lang="cs-CZ" dirty="0" smtClean="0"/>
              <a:t>enzymy – látky, katalyzátory, které umožňují průběh chemických reakcí</a:t>
            </a:r>
          </a:p>
          <a:p>
            <a:r>
              <a:rPr lang="cs-CZ" dirty="0"/>
              <a:t>e</a:t>
            </a:r>
            <a:r>
              <a:rPr lang="cs-CZ" dirty="0" smtClean="0"/>
              <a:t>nzymy se řadí mezi bílkoviny </a:t>
            </a:r>
          </a:p>
          <a:p>
            <a:r>
              <a:rPr lang="cs-CZ" dirty="0"/>
              <a:t>p</a:t>
            </a:r>
            <a:r>
              <a:rPr lang="cs-CZ" dirty="0" smtClean="0"/>
              <a:t>ři průběhu chemické reakce se enzymy nespotřebovávají</a:t>
            </a:r>
          </a:p>
          <a:p>
            <a:r>
              <a:rPr lang="cs-CZ" dirty="0"/>
              <a:t>e</a:t>
            </a:r>
            <a:r>
              <a:rPr lang="cs-CZ" dirty="0" smtClean="0"/>
              <a:t>nzymy působí v živých organismech – biokatalyzátory</a:t>
            </a:r>
          </a:p>
          <a:p>
            <a:r>
              <a:rPr lang="cs-CZ" dirty="0" smtClean="0"/>
              <a:t>enzymy mají specifické účinky – katalyzují pouze jednu chemickou reakci  </a:t>
            </a:r>
          </a:p>
          <a:p>
            <a:r>
              <a:rPr lang="cs-CZ" dirty="0"/>
              <a:t>o</a:t>
            </a:r>
            <a:r>
              <a:rPr lang="cs-CZ" dirty="0" smtClean="0"/>
              <a:t>ptimální teplota pro činnost enzymů 36 – </a:t>
            </a:r>
            <a:r>
              <a:rPr lang="cs-CZ" dirty="0" smtClean="0"/>
              <a:t>37 stupňů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Výskyt a význam enzymů</a:t>
            </a:r>
          </a:p>
          <a:p>
            <a:r>
              <a:rPr lang="cs-CZ" dirty="0" smtClean="0"/>
              <a:t>buňky všech živých organismů – viry, bakterie, rostliny, živočichové</a:t>
            </a:r>
          </a:p>
          <a:p>
            <a:r>
              <a:rPr lang="cs-CZ" dirty="0" smtClean="0"/>
              <a:t>pomáhají např. při trávení a vzniku zásobních látek v těle živých organismů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Průmyslové </a:t>
            </a:r>
            <a:r>
              <a:rPr lang="cs-CZ" b="1" dirty="0" smtClean="0"/>
              <a:t>využití enzymů</a:t>
            </a:r>
          </a:p>
          <a:p>
            <a:r>
              <a:rPr lang="cs-CZ" dirty="0" smtClean="0"/>
              <a:t>potravinářský průmysl – výroba piva, vína, etanolu, sýrů, pekařských výrobků</a:t>
            </a:r>
          </a:p>
          <a:p>
            <a:r>
              <a:rPr lang="cs-CZ" dirty="0" smtClean="0"/>
              <a:t>farmacie – výroba léků – penicilín</a:t>
            </a:r>
          </a:p>
          <a:p>
            <a:r>
              <a:rPr lang="cs-CZ" dirty="0" smtClean="0"/>
              <a:t>chemický průmysl – prací a čistící prostředky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Příklady enzymů</a:t>
            </a:r>
          </a:p>
          <a:p>
            <a:r>
              <a:rPr lang="cs-CZ" dirty="0" smtClean="0"/>
              <a:t>ptyalin – obsažen ve slinách, podílí se na štěpení škrobů</a:t>
            </a:r>
          </a:p>
          <a:p>
            <a:r>
              <a:rPr lang="cs-CZ" dirty="0" smtClean="0"/>
              <a:t>pepsin – je obsažen v žaludečních šťávách, štěpí bílkoviny</a:t>
            </a:r>
          </a:p>
          <a:p>
            <a:r>
              <a:rPr lang="cs-CZ" dirty="0" smtClean="0"/>
              <a:t>lipázy – pomáhají štěpení tuků</a:t>
            </a:r>
          </a:p>
          <a:p>
            <a:r>
              <a:rPr lang="cs-CZ" dirty="0" smtClean="0"/>
              <a:t>trypsin – slinivka břišní, trávení bílkovin</a:t>
            </a:r>
          </a:p>
          <a:p>
            <a:r>
              <a:rPr lang="cs-CZ" dirty="0" smtClean="0"/>
              <a:t>amyláza – štěpí polysacharidy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Metabolická onemocnění</a:t>
            </a:r>
          </a:p>
          <a:p>
            <a:r>
              <a:rPr lang="cs-CZ" dirty="0" smtClean="0"/>
              <a:t>Fenylketonurie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Otázky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Co je to aktivační energie a jakým způsobem se dá snížit?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Proč se enzymy označují jako biokatalyzátory?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Kde se průmyslově využívá enzymů?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71</TotalTime>
  <Words>293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Snímek 1</vt:lpstr>
      <vt:lpstr>Enzymy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16</cp:revision>
  <dcterms:created xsi:type="dcterms:W3CDTF">2013-02-17T15:43:31Z</dcterms:created>
  <dcterms:modified xsi:type="dcterms:W3CDTF">2014-09-17T08:46:54Z</dcterms:modified>
</cp:coreProperties>
</file>