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60" r:id="rId5"/>
    <p:sldId id="262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pava-city.cz/assets/zx/zivotni/s_-_vlaknity_sadrovec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178574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80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IX.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 ve stavebnictví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21.5. 2013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24.5.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Chemie ve stavebnictví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val="278724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pálené vápno</a:t>
            </a:r>
            <a:r>
              <a:rPr lang="cs-CZ" dirty="0" smtClean="0"/>
              <a:t> – oxid vápenatý, vyrábí se tepelným rozkladem vápence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h</a:t>
            </a:r>
            <a:r>
              <a:rPr lang="cs-CZ" b="1" dirty="0" smtClean="0"/>
              <a:t>ašené vápno</a:t>
            </a:r>
            <a:r>
              <a:rPr lang="cs-CZ" dirty="0" smtClean="0"/>
              <a:t> – získává se reakcí oxidu vápenatého s vodou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sádrovec</a:t>
            </a:r>
            <a:r>
              <a:rPr lang="cs-CZ" dirty="0" smtClean="0"/>
              <a:t> – sedimentární hornina, v přírodě se vyskytuje v průsvitné formě, používá se k výrobě dekorativních předmětů - alabastr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Sádra</a:t>
            </a:r>
            <a:r>
              <a:rPr lang="cs-CZ" dirty="0" smtClean="0"/>
              <a:t> – vyrábí se pálením sádrovce za teploty 900 </a:t>
            </a:r>
            <a:r>
              <a:rPr lang="cs-CZ" baseline="30000" dirty="0" smtClean="0"/>
              <a:t>0</a:t>
            </a:r>
            <a:r>
              <a:rPr lang="cs-CZ" dirty="0" smtClean="0"/>
              <a:t>C, současná výroba především z </a:t>
            </a:r>
            <a:r>
              <a:rPr lang="cs-CZ" dirty="0" err="1" smtClean="0"/>
              <a:t>energosádrovce</a:t>
            </a:r>
            <a:r>
              <a:rPr lang="cs-CZ" dirty="0" smtClean="0"/>
              <a:t> – reakce SO</a:t>
            </a:r>
            <a:r>
              <a:rPr lang="cs-CZ" baseline="-25000" dirty="0" smtClean="0"/>
              <a:t>2</a:t>
            </a:r>
            <a:r>
              <a:rPr lang="cs-CZ" dirty="0" smtClean="0"/>
              <a:t> s vápencem.</a:t>
            </a:r>
          </a:p>
          <a:p>
            <a:pPr marL="0" indent="0">
              <a:buNone/>
            </a:pPr>
            <a:r>
              <a:rPr lang="cs-CZ" dirty="0" smtClean="0"/>
              <a:t>Využívá se k výrobě omítek, soch, sádrokartonu, ve zdravotnictví.</a:t>
            </a:r>
          </a:p>
          <a:p>
            <a:pPr marL="0" indent="0">
              <a:buNone/>
            </a:pPr>
            <a:r>
              <a:rPr lang="cs-CZ" dirty="0" smtClean="0"/>
              <a:t>Opava – Stříbrné jezero – těžba sádrovce do 60 let minulého století</a:t>
            </a:r>
          </a:p>
          <a:p>
            <a:pPr marL="0" indent="0">
              <a:buNone/>
            </a:pPr>
            <a:r>
              <a:rPr lang="cs-CZ" dirty="0" smtClean="0"/>
              <a:t>Sádrovcové doly Kobeřice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370084"/>
            <a:ext cx="1905000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Cement – vyrábí se pálením vápence s jílem nebo pískem.</a:t>
            </a:r>
          </a:p>
          <a:p>
            <a:pPr marL="0" indent="0">
              <a:buNone/>
            </a:pPr>
            <a:r>
              <a:rPr lang="cs-CZ" dirty="0" smtClean="0"/>
              <a:t>Používá se ve stavebnictví při přípravě malty a betonu</a:t>
            </a:r>
          </a:p>
          <a:p>
            <a:pPr marL="0" indent="0">
              <a:buNone/>
            </a:pPr>
            <a:r>
              <a:rPr lang="cs-CZ" dirty="0" smtClean="0"/>
              <a:t>Železobeton – ocelové pruty zalité betonem</a:t>
            </a:r>
          </a:p>
          <a:p>
            <a:pPr marL="0" indent="0">
              <a:buNone/>
            </a:pPr>
            <a:r>
              <a:rPr lang="cs-CZ" dirty="0" smtClean="0"/>
              <a:t>Pórobeton – popílek, cement, vápno, lehčí, výroba tvárnic, panelů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17032"/>
            <a:ext cx="2575173" cy="231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zdroje:</a:t>
            </a:r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http://www.opava-city.cz/</a:t>
            </a:r>
            <a:r>
              <a:rPr lang="pt-BR" sz="1050" dirty="0"/>
              <a:t> [online]. [cit. 21.5.2013]. Dostupný na WWW: </a:t>
            </a:r>
            <a:r>
              <a:rPr lang="pt-BR" sz="1050" dirty="0">
                <a:hlinkClick r:id="rId2"/>
              </a:rPr>
              <a:t>http://www.opava-city.cz/assets/zx/zivotni/s_-_</a:t>
            </a:r>
            <a:r>
              <a:rPr lang="pt-BR" sz="1050" dirty="0" smtClean="0">
                <a:hlinkClick r:id="rId2"/>
              </a:rPr>
              <a:t>vlaknity_sadrovec.jpg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www.maximbrno.cz</a:t>
            </a:r>
            <a:r>
              <a:rPr lang="pt-BR" sz="1050" dirty="0"/>
              <a:t> [online]. [cit. 21.5.2013]. Dostupný na WWW: http://www.maximbrno.cz/cms/upload/obrazky/ytong2.jpg</a:t>
            </a:r>
            <a:endParaRPr lang="cs-CZ" sz="1050" dirty="0" smtClean="0"/>
          </a:p>
          <a:p>
            <a:pPr marL="0" indent="0">
              <a:buNone/>
            </a:pP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154</TotalTime>
  <Words>249</Words>
  <Application>Microsoft Office PowerPoint</Application>
  <PresentationFormat>Předvádění na obrazovce 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 dumy</vt:lpstr>
      <vt:lpstr>Prezentace aplikace PowerPoint</vt:lpstr>
      <vt:lpstr>Chemie ve stavebnictví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23</cp:revision>
  <dcterms:created xsi:type="dcterms:W3CDTF">2013-02-17T15:43:31Z</dcterms:created>
  <dcterms:modified xsi:type="dcterms:W3CDTF">2013-07-01T09:58:41Z</dcterms:modified>
</cp:coreProperties>
</file>