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7" r:id="rId3"/>
    <p:sldId id="258" r:id="rId4"/>
    <p:sldId id="260" r:id="rId5"/>
    <p:sldId id="262" r:id="rId6"/>
    <p:sldId id="268" r:id="rId7"/>
    <p:sldId id="263" r:id="rId8"/>
    <p:sldId id="264" r:id="rId9"/>
    <p:sldId id="269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10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://www.youtube.com/watch?feature=player_detailpage&amp;v=2mLP9tGkdoE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ezpecnytemelin.cz/public/img/obrazky_web/plan_elektraren.jpg" TargetMode="External"/><Relationship Id="rId7" Type="http://schemas.openxmlformats.org/officeDocument/2006/relationships/hyperlink" Target="http://atominfo.cz/wp-content/uploads/2011/12/Fukushima.jpg" TargetMode="External"/><Relationship Id="rId2" Type="http://schemas.openxmlformats.org/officeDocument/2006/relationships/hyperlink" Target="http://www.kky.zcu.cz/uploads/research-fields/nuclear-power-plants-diagnostics/1.gi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feature=player_detailpage&amp;v=2mLP9tGkdoE" TargetMode="External"/><Relationship Id="rId5" Type="http://schemas.openxmlformats.org/officeDocument/2006/relationships/hyperlink" Target="http://atominfo.cz/2012/03/sefka-jaderne-bezpecnosti-temelin-vydrzi-naraz-stihacky/" TargetMode="External"/><Relationship Id="rId4" Type="http://schemas.openxmlformats.org/officeDocument/2006/relationships/hyperlink" Target="http://atominfo.cz/wp-content/uploads/2011/12/Dukovany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234181758"/>
              </p:ext>
            </p:extLst>
          </p:nvPr>
        </p:nvGraphicFramePr>
        <p:xfrm>
          <a:off x="539552" y="1691774"/>
          <a:ext cx="8064896" cy="513281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VY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32 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INOVACE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76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IX.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Chemie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Výukový materiál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Petr Suchánek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Jaderné elektrárny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Materiál</a:t>
                      </a:r>
                      <a:r>
                        <a:rPr lang="cs-CZ" sz="1400" b="1" baseline="0" dirty="0" smtClean="0"/>
                        <a:t> slouží k seznámení s učivem. Jednotlivé části mohou být použity jako zápis do sešitu.</a:t>
                      </a:r>
                      <a:endParaRPr lang="cs-CZ" sz="1400" b="1" dirty="0" smtClean="0"/>
                    </a:p>
                    <a:p>
                      <a:endParaRPr lang="cs-CZ" sz="1400" b="1" dirty="0" smtClean="0"/>
                    </a:p>
                    <a:p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11.5. 2013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15.5. </a:t>
                      </a:r>
                      <a:r>
                        <a:rPr lang="cs-CZ" sz="1400" b="1" smtClean="0"/>
                        <a:t>2013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08920"/>
            <a:ext cx="8229600" cy="1143000"/>
          </a:xfrm>
        </p:spPr>
        <p:txBody>
          <a:bodyPr>
            <a:normAutofit/>
          </a:bodyPr>
          <a:lstStyle/>
          <a:p>
            <a:r>
              <a:rPr lang="cs-CZ" sz="6600" b="1" dirty="0" smtClean="0"/>
              <a:t>Jaderné elektrárny</a:t>
            </a:r>
            <a:endParaRPr lang="cs-CZ" sz="6600" b="1" dirty="0"/>
          </a:p>
        </p:txBody>
      </p:sp>
    </p:spTree>
    <p:extLst>
      <p:ext uri="{BB962C8B-B14F-4D97-AF65-F5344CB8AC3E}">
        <p14:creationId xmlns:p14="http://schemas.microsoft.com/office/powerpoint/2010/main" xmlns="" val="2787241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radioaktivní prvky – prvky u kterých dochází k samovolné přeměně a rozpadu jader atomů, uvolňuje se radioaktivní záření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uvolňuje se velké množství energie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Marie – Curie – </a:t>
            </a:r>
            <a:r>
              <a:rPr lang="cs-CZ" dirty="0" err="1" smtClean="0"/>
              <a:t>Sklodowská</a:t>
            </a:r>
            <a:r>
              <a:rPr lang="cs-CZ" dirty="0" smtClean="0"/>
              <a:t> – získala dvakrát Nobelovu cenu za objevy v oblasti radioaktivních prvků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48849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04664"/>
            <a:ext cx="8229600" cy="612068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fungování jaderné elektrárny</a:t>
            </a:r>
          </a:p>
          <a:p>
            <a:pPr marL="0" indent="0">
              <a:buNone/>
            </a:pPr>
            <a:r>
              <a:rPr lang="cs-CZ" dirty="0" smtClean="0"/>
              <a:t>palivem v jaderném reaktoru je uran, množství energie je regulováno, dochází k ohřevu vody, pára roztáčí turbínu a </a:t>
            </a:r>
            <a:r>
              <a:rPr lang="cs-CZ" dirty="0" smtClean="0"/>
              <a:t>generátor 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vyhořelé palivo je radioaktivní a skladuje se v meziskladech, prozatím bez dalšího využití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865600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schéma fungování jaderné elektrárny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1628800"/>
            <a:ext cx="8028047" cy="42484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000607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1124743"/>
            <a:ext cx="8248454" cy="47525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1916719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/>
              <a:t>j</a:t>
            </a:r>
            <a:r>
              <a:rPr lang="cs-CZ" dirty="0" smtClean="0"/>
              <a:t>aderná elektrárna Dukovany je v provozu od roku 1985 a vyrábí nejlevnější elektřinu v ČR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772816"/>
            <a:ext cx="7125816" cy="40082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10313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/>
              <a:t>j</a:t>
            </a:r>
            <a:r>
              <a:rPr lang="cs-CZ" dirty="0" smtClean="0"/>
              <a:t>aderná elektrárna Temelín v provozu                          od roku 2000 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1819274"/>
            <a:ext cx="7587020" cy="42740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912166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havárie jaderných elektráren</a:t>
            </a:r>
          </a:p>
          <a:p>
            <a:pPr marL="0" indent="0">
              <a:buNone/>
            </a:pPr>
            <a:r>
              <a:rPr lang="cs-CZ" dirty="0" smtClean="0"/>
              <a:t>1986 – Černobyl – SSSR</a:t>
            </a:r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video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2011 – </a:t>
            </a:r>
            <a:r>
              <a:rPr lang="cs-CZ" dirty="0" err="1" smtClean="0"/>
              <a:t>Fukušima</a:t>
            </a:r>
            <a:r>
              <a:rPr lang="cs-CZ" dirty="0" smtClean="0"/>
              <a:t> - Japonsko 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4049" y="3140968"/>
            <a:ext cx="4680520" cy="31203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691581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050" dirty="0" smtClean="0"/>
              <a:t>Použité zdroje:</a:t>
            </a:r>
          </a:p>
          <a:p>
            <a:pPr marL="0" indent="0">
              <a:buNone/>
            </a:pPr>
            <a:r>
              <a:rPr lang="pt-BR" sz="1050" dirty="0"/>
              <a:t>AUTOR NEUVEDEN. </a:t>
            </a:r>
            <a:r>
              <a:rPr lang="pt-BR" sz="1050" i="1" dirty="0"/>
              <a:t>www.kky.zcu.cz</a:t>
            </a:r>
            <a:r>
              <a:rPr lang="pt-BR" sz="1050" dirty="0"/>
              <a:t> [online]. [cit. 11.5.2013]. Dostupný na WWW: </a:t>
            </a:r>
            <a:r>
              <a:rPr lang="pt-BR" sz="1050" dirty="0">
                <a:hlinkClick r:id="rId2"/>
              </a:rPr>
              <a:t>http://</a:t>
            </a:r>
            <a:r>
              <a:rPr lang="pt-BR" sz="1050" dirty="0" smtClean="0">
                <a:hlinkClick r:id="rId2"/>
              </a:rPr>
              <a:t>www.kky.zcu.cz/uploads/research-fields/nuclear-power-plants-diagnostics/1.gif</a:t>
            </a:r>
            <a:endParaRPr lang="cs-CZ" sz="1050" dirty="0" smtClean="0"/>
          </a:p>
          <a:p>
            <a:pPr marL="0" indent="0">
              <a:buNone/>
            </a:pPr>
            <a:r>
              <a:rPr lang="pt-BR" sz="1050" dirty="0"/>
              <a:t>AUTOR NEUVEDEN. </a:t>
            </a:r>
            <a:r>
              <a:rPr lang="pt-BR" sz="1050" i="1" dirty="0"/>
              <a:t>www.bezpecnytemelin.cz</a:t>
            </a:r>
            <a:r>
              <a:rPr lang="pt-BR" sz="1050" dirty="0"/>
              <a:t> [online]. [cit. 11.5.2013]. Dostupný na WWW: </a:t>
            </a:r>
            <a:r>
              <a:rPr lang="pt-BR" sz="1050" dirty="0">
                <a:hlinkClick r:id="rId3"/>
              </a:rPr>
              <a:t>http://</a:t>
            </a:r>
            <a:r>
              <a:rPr lang="pt-BR" sz="1050" dirty="0" smtClean="0">
                <a:hlinkClick r:id="rId3"/>
              </a:rPr>
              <a:t>www.bezpecnytemelin.cz/public/img/obrazky_web/plan_elektraren.jpg</a:t>
            </a:r>
            <a:endParaRPr lang="cs-CZ" sz="1050" dirty="0" smtClean="0"/>
          </a:p>
          <a:p>
            <a:pPr marL="0" indent="0">
              <a:buNone/>
            </a:pPr>
            <a:r>
              <a:rPr lang="cs-CZ" sz="1050" dirty="0" smtClean="0"/>
              <a:t>AUTOR </a:t>
            </a:r>
            <a:r>
              <a:rPr lang="cs-CZ" sz="1050" dirty="0"/>
              <a:t>NEUVEDEN. </a:t>
            </a:r>
            <a:r>
              <a:rPr lang="cs-CZ" sz="1050" i="1" dirty="0"/>
              <a:t>atominfo.cz</a:t>
            </a:r>
            <a:r>
              <a:rPr lang="cs-CZ" sz="1050" dirty="0"/>
              <a:t> [online]. [cit. 11.5.2013]. Dostupný na WWW: </a:t>
            </a:r>
            <a:r>
              <a:rPr lang="cs-CZ" sz="1050" dirty="0">
                <a:hlinkClick r:id="rId4"/>
              </a:rPr>
              <a:t>http://</a:t>
            </a:r>
            <a:r>
              <a:rPr lang="cs-CZ" sz="1050" dirty="0" smtClean="0">
                <a:hlinkClick r:id="rId4"/>
              </a:rPr>
              <a:t>atominfo.cz/wp-content/uploads/2011/12/Dukovany.jpg</a:t>
            </a:r>
            <a:endParaRPr lang="cs-CZ" sz="1050" dirty="0" smtClean="0"/>
          </a:p>
          <a:p>
            <a:pPr marL="0" indent="0">
              <a:buNone/>
            </a:pPr>
            <a:r>
              <a:rPr lang="cs-CZ" sz="1050" dirty="0"/>
              <a:t>AUTOR NEUVEDEN. </a:t>
            </a:r>
            <a:r>
              <a:rPr lang="cs-CZ" sz="1050" i="1" dirty="0" err="1" smtClean="0"/>
              <a:t>atominfo.cz</a:t>
            </a:r>
            <a:r>
              <a:rPr lang="cs-CZ" sz="1050" dirty="0"/>
              <a:t> [online]. [cit. 11.5.2013]. Dostupný na WWW: </a:t>
            </a:r>
            <a:r>
              <a:rPr lang="cs-CZ" sz="1050" dirty="0" smtClean="0">
                <a:hlinkClick r:id="rId5"/>
              </a:rPr>
              <a:t>http://atominfo.cz/2012/03/sefka-jaderne-bezpecnosti-temelin-vydrzi-naraz-stihacky</a:t>
            </a:r>
            <a:r>
              <a:rPr lang="cs-CZ" sz="1050" dirty="0" smtClean="0">
                <a:hlinkClick r:id="rId5"/>
              </a:rPr>
              <a:t>/</a:t>
            </a:r>
            <a:endParaRPr lang="cs-CZ" sz="1050" dirty="0" smtClean="0"/>
          </a:p>
          <a:p>
            <a:pPr marL="0" indent="0">
              <a:buNone/>
            </a:pPr>
            <a:r>
              <a:rPr lang="pt-BR" sz="1050" dirty="0" smtClean="0"/>
              <a:t>AUTOR </a:t>
            </a:r>
            <a:r>
              <a:rPr lang="pt-BR" sz="1050" dirty="0"/>
              <a:t>NEUVEDEN. </a:t>
            </a:r>
            <a:r>
              <a:rPr lang="pt-BR" sz="1050" i="1" dirty="0"/>
              <a:t>http://www.youtube.com/</a:t>
            </a:r>
            <a:r>
              <a:rPr lang="pt-BR" sz="1050" dirty="0"/>
              <a:t> [online]. [cit. 11.5.2013]. Dostupný na WWW: </a:t>
            </a:r>
            <a:r>
              <a:rPr lang="pt-BR" sz="1050" dirty="0">
                <a:hlinkClick r:id="rId6"/>
              </a:rPr>
              <a:t>http://</a:t>
            </a:r>
            <a:r>
              <a:rPr lang="pt-BR" sz="1050" dirty="0" smtClean="0">
                <a:hlinkClick r:id="rId6"/>
              </a:rPr>
              <a:t>www.youtube.com/watch?feature=player_detailpage&amp;v=2mLP9tGkdoE</a:t>
            </a:r>
            <a:endParaRPr lang="cs-CZ" sz="1050" dirty="0" smtClean="0"/>
          </a:p>
          <a:p>
            <a:pPr marL="0" indent="0">
              <a:buNone/>
            </a:pPr>
            <a:r>
              <a:rPr lang="cs-CZ" sz="1050" dirty="0"/>
              <a:t>AUTOR NEUVEDEN. </a:t>
            </a:r>
            <a:r>
              <a:rPr lang="cs-CZ" sz="1050" i="1" dirty="0"/>
              <a:t>atominfo.cz</a:t>
            </a:r>
            <a:r>
              <a:rPr lang="cs-CZ" sz="1050" dirty="0"/>
              <a:t> [online]. [cit. 11.5.2013]. Dostupný na WWW: </a:t>
            </a:r>
            <a:r>
              <a:rPr lang="cs-CZ" sz="1050" dirty="0">
                <a:hlinkClick r:id="rId7"/>
              </a:rPr>
              <a:t>http://</a:t>
            </a:r>
            <a:r>
              <a:rPr lang="cs-CZ" sz="1050" dirty="0" smtClean="0">
                <a:hlinkClick r:id="rId7"/>
              </a:rPr>
              <a:t>atominfo.cz/wp-content/uploads/2011/12/Fukushima.jpg</a:t>
            </a:r>
            <a:endParaRPr lang="cs-CZ" sz="1050" dirty="0" smtClean="0"/>
          </a:p>
          <a:p>
            <a:pPr marL="0" indent="0">
              <a:buNone/>
            </a:pPr>
            <a:endParaRPr lang="cs-CZ" sz="1050" dirty="0" smtClean="0"/>
          </a:p>
          <a:p>
            <a:pPr marL="0" indent="0">
              <a:buNone/>
            </a:pPr>
            <a:endParaRPr lang="cs-CZ" sz="1050" dirty="0" smtClean="0"/>
          </a:p>
          <a:p>
            <a:pPr marL="0" indent="0">
              <a:buNone/>
            </a:pPr>
            <a:endParaRPr lang="cs-CZ" sz="1050" dirty="0" smtClean="0"/>
          </a:p>
          <a:p>
            <a:pPr marL="0" indent="0">
              <a:buNone/>
            </a:pPr>
            <a:endParaRPr lang="cs-CZ" sz="1050" dirty="0" smtClean="0"/>
          </a:p>
          <a:p>
            <a:pPr marL="0" indent="0">
              <a:buNone/>
            </a:pPr>
            <a:endParaRPr lang="cs-CZ" sz="1050" dirty="0"/>
          </a:p>
        </p:txBody>
      </p:sp>
    </p:spTree>
    <p:extLst>
      <p:ext uri="{BB962C8B-B14F-4D97-AF65-F5344CB8AC3E}">
        <p14:creationId xmlns:p14="http://schemas.microsoft.com/office/powerpoint/2010/main" xmlns="" val="1003608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šablona dumy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dumy</Template>
  <TotalTime>197</TotalTime>
  <Words>235</Words>
  <Application>Microsoft Office PowerPoint</Application>
  <PresentationFormat>Předvádění na obrazovce (4:3)</PresentationFormat>
  <Paragraphs>52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šablona dumy</vt:lpstr>
      <vt:lpstr>Snímek 1</vt:lpstr>
      <vt:lpstr>Jaderné elektrárny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Dum</cp:lastModifiedBy>
  <cp:revision>26</cp:revision>
  <dcterms:created xsi:type="dcterms:W3CDTF">2013-02-17T15:43:31Z</dcterms:created>
  <dcterms:modified xsi:type="dcterms:W3CDTF">2014-09-17T08:57:04Z</dcterms:modified>
</cp:coreProperties>
</file>