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TWce8CnNS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orubik.sk/wp-content/uploads/2011/01/katalyzator-zlozenie.png" TargetMode="External"/><Relationship Id="rId2" Type="http://schemas.openxmlformats.org/officeDocument/2006/relationships/hyperlink" Target="http://www.youtube.com/watch?feature=player_detailpage&amp;v=rTWce8CnNS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asepenize.cz/images/image/00/phm/phm-stojan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70778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64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Katalyzátory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3.3. 2013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/>
          <a:lstStyle/>
          <a:p>
            <a:r>
              <a:rPr lang="cs-CZ" dirty="0" smtClean="0"/>
              <a:t>Katalyzátory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 živých organismech je rychlost chemických reakcí ovlivněna enzymy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látky, které ovlivňují reakce mimo živé organismy se nazývají katalyzátory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katalyzátory se při reakci nespotřebovávají a po ukončení reakce zůstávají nezměněné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hlinkClick r:id="rId2"/>
              </a:rPr>
              <a:t>katalytický rozklad peroxidu vodíku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eroxid vodíků se používá jako dezinfekční látka, krevní enzym kataláza působí jeho rozklad, vznikají kyslíkové radikály, které ničí choroboplodné zárodky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peroxid vodíků se používá také na odbarvování vlasů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nejčastějšími katalyzátory jsou                              kovy/platina, nikl, měď/, oxidy, zásady , soli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automobilové katalyzátory mění složky výfukových plynů na méně nebezpečné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2"/>
            <a:ext cx="5400600" cy="4069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katalytické jedy – snižují účinek katalyzátoru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 automobilové katalyzátory takto působí sloučeniny olova, proto se musí používat bezolovnatý benzín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657225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inhibitory – látky, které zpomalují rychlost chemických reakcí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ezi inhibitory patří stabilizátory – látky, které zabraňují průběhu chemických reakcí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nhibitory se používají do potravin pro zvýšení trvanlivosti, označení E 4xx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980" y="3281403"/>
            <a:ext cx="1359844" cy="29076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149080"/>
            <a:ext cx="1081759" cy="2156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 zdroje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http://www.youtube.com/watch?v=rTWce8CnNSU&amp;noredirect=1</a:t>
            </a:r>
            <a:r>
              <a:rPr lang="pt-BR" sz="1050" dirty="0"/>
              <a:t>[online]. [cit. 5.3.2013].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www.youtube.com/watch?feature=player_detailpage&amp;v=rTWce8CnNSU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www.autorubik.sk</a:t>
            </a:r>
            <a:r>
              <a:rPr lang="pt-BR" sz="1050" dirty="0"/>
              <a:t> [online]. [cit. 3.3.2013].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www.autorubik.sk/wp-content/uploads/2011/01/katalyzator-zlozenie.png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www.nasepenize.cz</a:t>
            </a:r>
            <a:r>
              <a:rPr lang="pt-BR" sz="1050" dirty="0"/>
              <a:t> [online]. [cit. 3.3.2013].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www.nasepenize.cz/images/image/00/phm/phm-stojan-2.jpg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269</TotalTime>
  <Words>255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Katalyzátory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2013-05-16T07:06:20Z</dcterms:modified>
</cp:coreProperties>
</file>