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42171B4-E7CD-4AB0-885E-12A4B4BC843E}">
          <p14:sldIdLst>
            <p14:sldId id="256"/>
            <p14:sldId id="267"/>
            <p14:sldId id="258"/>
            <p14:sldId id="260"/>
            <p14:sldId id="261"/>
            <p14:sldId id="262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84309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73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Látková koncentrace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Látková koncentrace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látková koncentrace vyjadřuje obsah složek ve směsích</a:t>
            </a:r>
          </a:p>
          <a:p>
            <a:pPr marL="0" indent="0">
              <a:buNone/>
            </a:pPr>
            <a:r>
              <a:rPr lang="cs-CZ" dirty="0" smtClean="0"/>
              <a:t>přesnější veličina než hmotnostní zlomek</a:t>
            </a:r>
          </a:p>
          <a:p>
            <a:pPr marL="0" indent="0">
              <a:buNone/>
            </a:pPr>
            <a:r>
              <a:rPr lang="cs-CZ" dirty="0" smtClean="0"/>
              <a:t>c = n/V (mol/dm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M = m/n              </a:t>
            </a:r>
            <a:r>
              <a:rPr lang="cs-CZ" dirty="0" err="1" smtClean="0"/>
              <a:t>n</a:t>
            </a:r>
            <a:r>
              <a:rPr lang="cs-CZ" dirty="0" smtClean="0"/>
              <a:t> = M/m</a:t>
            </a:r>
          </a:p>
          <a:p>
            <a:pPr marL="0" indent="0">
              <a:buNone/>
            </a:pPr>
            <a:r>
              <a:rPr lang="cs-CZ" dirty="0" smtClean="0"/>
              <a:t>M – molární hmotnost z tabulek</a:t>
            </a:r>
          </a:p>
          <a:p>
            <a:pPr marL="0" indent="0">
              <a:buNone/>
            </a:pPr>
            <a:r>
              <a:rPr lang="cs-CZ" dirty="0" smtClean="0"/>
              <a:t>m – hmotnost látek</a:t>
            </a:r>
          </a:p>
          <a:p>
            <a:pPr marL="0" indent="0">
              <a:buNone/>
            </a:pPr>
            <a:r>
              <a:rPr lang="cs-CZ" dirty="0" smtClean="0"/>
              <a:t>n – látkové množství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195736" y="3068960"/>
            <a:ext cx="864096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upravený vzorec</a:t>
            </a:r>
          </a:p>
          <a:p>
            <a:pPr marL="0" indent="0">
              <a:buNone/>
            </a:pPr>
            <a:r>
              <a:rPr lang="cs-CZ" dirty="0" smtClean="0"/>
              <a:t>c = m / M . V</a:t>
            </a:r>
          </a:p>
          <a:p>
            <a:pPr marL="0" indent="0">
              <a:buNone/>
            </a:pPr>
            <a:r>
              <a:rPr lang="cs-CZ" dirty="0" smtClean="0"/>
              <a:t>příklad: Vypočítej látkovou koncentraci fyziologického roztoku. Příprava rozpuštěním  0,9 g </a:t>
            </a:r>
            <a:r>
              <a:rPr lang="cs-CZ" dirty="0" err="1" smtClean="0"/>
              <a:t>NaCl</a:t>
            </a:r>
            <a:r>
              <a:rPr lang="cs-CZ" dirty="0" smtClean="0"/>
              <a:t> ve 100 ml vody.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27159" y="3645024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 = m / M . </a:t>
            </a:r>
            <a:r>
              <a:rPr lang="cs-CZ" sz="3200" dirty="0" smtClean="0"/>
              <a:t>V</a:t>
            </a:r>
          </a:p>
          <a:p>
            <a:r>
              <a:rPr lang="cs-CZ" sz="3200" dirty="0" smtClean="0"/>
              <a:t>c = 0,9g/58,45g/mol . 0,100 dm</a:t>
            </a:r>
            <a:r>
              <a:rPr lang="cs-CZ" sz="3200" baseline="30000" dirty="0" smtClean="0"/>
              <a:t>3</a:t>
            </a:r>
            <a:endParaRPr lang="cs-CZ" sz="3200" dirty="0" smtClean="0"/>
          </a:p>
          <a:p>
            <a:r>
              <a:rPr lang="cs-CZ" sz="3200" dirty="0" smtClean="0"/>
              <a:t>c = 0,154 mol/dm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2448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r>
              <a:rPr lang="cs-CZ" dirty="0" smtClean="0"/>
              <a:t>Připravte 250 ml roztoku </a:t>
            </a:r>
            <a:r>
              <a:rPr lang="cs-CZ" dirty="0" err="1" smtClean="0"/>
              <a:t>HCl</a:t>
            </a:r>
            <a:r>
              <a:rPr lang="cs-CZ" dirty="0" smtClean="0"/>
              <a:t> o látkové koncentraci 0,1 mol/dm</a:t>
            </a:r>
            <a:r>
              <a:rPr lang="cs-CZ" baseline="30000" dirty="0" smtClean="0"/>
              <a:t>3</a:t>
            </a:r>
            <a:r>
              <a:rPr lang="cs-CZ" dirty="0" smtClean="0"/>
              <a:t>. Kolik molů </a:t>
            </a:r>
            <a:r>
              <a:rPr lang="cs-CZ" dirty="0" err="1" smtClean="0"/>
              <a:t>HCl</a:t>
            </a:r>
            <a:r>
              <a:rPr lang="cs-CZ" dirty="0" smtClean="0"/>
              <a:t> potřebuješ na přípravu takového roztoku.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86104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 = c . V = 0,1 . 0,25 = 0,025 molu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27363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r>
              <a:rPr lang="cs-CZ" dirty="0" smtClean="0"/>
              <a:t>Máš k dispozici 20 g glukózy. Jaký objem roztoku o látkové koncentraci c = 0,5 mol/dm</a:t>
            </a:r>
            <a:r>
              <a:rPr lang="cs-CZ" baseline="30000" dirty="0" smtClean="0"/>
              <a:t>3</a:t>
            </a:r>
            <a:r>
              <a:rPr lang="cs-CZ" dirty="0" smtClean="0"/>
              <a:t> je možné připravit?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77072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= m/c . M = 20/0,5 . 180,18 = 0,22 dm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roztoku glukózy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3024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r>
              <a:rPr lang="cs-CZ" dirty="0" smtClean="0"/>
              <a:t>Roztok As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o objemu 250 ml a látkové koncentraci c = 0,004 mol/dm</a:t>
            </a:r>
            <a:r>
              <a:rPr lang="cs-CZ" baseline="30000" dirty="0" smtClean="0"/>
              <a:t>3</a:t>
            </a:r>
            <a:r>
              <a:rPr lang="cs-CZ" dirty="0" smtClean="0"/>
              <a:t> obsahuje smrtelnou dávku As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. Urči hmotnost As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, který byl navážen k přípravě tohoto roztoku.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43711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 = c . V . M = 0,004 . 0,25 . 197,84 = 0,198 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6105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360</TotalTime>
  <Words>312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Látková koncentrace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2013-05-16T07:12:22Z</dcterms:modified>
</cp:coreProperties>
</file>