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2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ytrynakup.cz/img/sadlo.jpg" TargetMode="External"/><Relationship Id="rId2" Type="http://schemas.openxmlformats.org/officeDocument/2006/relationships/hyperlink" Target="http://www.tatramleko.cz/img/produkty/big/maslo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977081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74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IX.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Lipidy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18.9. 2013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19.9.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Lipidy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278724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skupina přírodních látek – tuky, oleje, vosky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Tuky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látky nerozpustné ve vodě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vznikají esterifikací – reakce glycerolu a mastných kyselin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jsou nezbytné pro živé organismy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živočišné tuky – větší množství cholesterolu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rostlinné tuky – přijatelnější pro člověka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0486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v tucích se rozpouštějí vitamíny – A, D, E, K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tuky jsou zdrojem energie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rostlinné tuky jsou obsaženy v olejích, olejnatých semenech, oříšcích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ž</a:t>
            </a:r>
            <a:r>
              <a:rPr lang="cs-CZ" dirty="0" smtClean="0"/>
              <a:t>ivočišnými tuky jsou např. máslo, sádlo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margaríny – ztužování rostlinných olejů</a:t>
            </a:r>
            <a:endParaRPr lang="cs-CZ" dirty="0"/>
          </a:p>
        </p:txBody>
      </p:sp>
      <p:pic>
        <p:nvPicPr>
          <p:cNvPr id="1027" name="Picture 3" descr="C:\Users\uživatel\Desktop\másl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8594">
            <a:off x="6624931" y="3763048"/>
            <a:ext cx="1970000" cy="262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077" y="4221088"/>
            <a:ext cx="223224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Fermež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oleje, které na vzduchu tuhnou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používají se k nátěru dřeva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Vosky 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ž</a:t>
            </a:r>
            <a:r>
              <a:rPr lang="cs-CZ" dirty="0" smtClean="0"/>
              <a:t>ivočišné vosky mají především funkci stavební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čelí vosk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zdroje:</a:t>
            </a:r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www.tatramleko.cz</a:t>
            </a:r>
            <a:r>
              <a:rPr lang="pt-BR" sz="1050" dirty="0"/>
              <a:t> [online]. [cit. </a:t>
            </a:r>
            <a:r>
              <a:rPr lang="cs-CZ" sz="1050" dirty="0" smtClean="0"/>
              <a:t>10.9. 2012</a:t>
            </a:r>
            <a:r>
              <a:rPr lang="pt-BR" sz="1050" dirty="0" smtClean="0"/>
              <a:t>]. </a:t>
            </a:r>
            <a:r>
              <a:rPr lang="pt-BR" sz="1050" dirty="0"/>
              <a:t>Dostupný na WWW: </a:t>
            </a:r>
            <a:r>
              <a:rPr lang="pt-BR" sz="1050" dirty="0">
                <a:hlinkClick r:id="rId2"/>
              </a:rPr>
              <a:t>http://</a:t>
            </a:r>
            <a:r>
              <a:rPr lang="pt-BR" sz="1050" dirty="0" smtClean="0">
                <a:hlinkClick r:id="rId2"/>
              </a:rPr>
              <a:t>www.tatramleko.cz/img/produkty/big/maslo.jpg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www.chytrynakup.cz</a:t>
            </a:r>
            <a:r>
              <a:rPr lang="pt-BR" sz="1050" dirty="0"/>
              <a:t> [online]. [cit. </a:t>
            </a:r>
            <a:r>
              <a:rPr lang="cs-CZ" sz="1050" dirty="0" smtClean="0"/>
              <a:t>10.9.2012</a:t>
            </a:r>
            <a:r>
              <a:rPr lang="pt-BR" sz="1050" dirty="0" smtClean="0"/>
              <a:t>]. </a:t>
            </a:r>
            <a:r>
              <a:rPr lang="pt-BR" sz="1050" dirty="0"/>
              <a:t>Dostupný na WWW: </a:t>
            </a:r>
            <a:r>
              <a:rPr lang="pt-BR" sz="1050" dirty="0">
                <a:hlinkClick r:id="rId3"/>
              </a:rPr>
              <a:t>http://</a:t>
            </a:r>
            <a:r>
              <a:rPr lang="pt-BR" sz="1050" dirty="0" smtClean="0">
                <a:hlinkClick r:id="rId3"/>
              </a:rPr>
              <a:t>www.chytrynakup.cz/img/sadlo.jpg</a:t>
            </a: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pt-BR" sz="1050" dirty="0"/>
          </a:p>
          <a:p>
            <a:pPr marL="0" indent="0">
              <a:buNone/>
            </a:pPr>
            <a:r>
              <a:rPr lang="pt-BR" sz="1050" dirty="0"/>
              <a:t/>
            </a:r>
            <a:br>
              <a:rPr lang="pt-BR" sz="1050" dirty="0"/>
            </a:b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1613</TotalTime>
  <Words>214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 dumy</vt:lpstr>
      <vt:lpstr>Prezentace aplikace PowerPoint</vt:lpstr>
      <vt:lpstr>Lipidy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23</cp:revision>
  <dcterms:created xsi:type="dcterms:W3CDTF">2013-02-17T15:43:31Z</dcterms:created>
  <dcterms:modified xsi:type="dcterms:W3CDTF">2013-05-16T07:19:42Z</dcterms:modified>
</cp:coreProperties>
</file>