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028650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77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Obnovitelné zdroje energie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5.6.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Obnovitelné zdroje energie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potřeba energie stoupá ročně o 2 a více procent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obnovitelné zdroje energie OZE mohou částečně nahrazovat tradiční energetické zdroje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ejčastějšími OZE jsou sluneční záření, větrná a vodní energie, biomasa, vodík, </a:t>
            </a:r>
            <a:r>
              <a:rPr lang="cs-CZ" dirty="0" smtClean="0"/>
              <a:t>bioplyn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Bioplyn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vzniká v procesu vyhnívání organických látek za nepřístupu vzduchu – bažiny, rašeliniště, komposty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využití bioplynu je spíše v oblasti vytápění domů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ioplyn obsahuje především </a:t>
            </a:r>
            <a:r>
              <a:rPr lang="cs-CZ" dirty="0" err="1" smtClean="0"/>
              <a:t>methan</a:t>
            </a:r>
            <a:r>
              <a:rPr lang="cs-CZ" dirty="0" smtClean="0"/>
              <a:t>, spalováním vzniká CO</a:t>
            </a:r>
            <a:r>
              <a:rPr lang="cs-CZ" baseline="-25000" dirty="0" smtClean="0"/>
              <a:t>2</a:t>
            </a:r>
            <a:r>
              <a:rPr lang="cs-CZ" dirty="0"/>
              <a:t> </a:t>
            </a:r>
            <a:r>
              <a:rPr lang="cs-CZ" dirty="0" smtClean="0"/>
              <a:t>a vodní pára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Vodík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oučást mnoha sloučenin na Zemi, v atmosféře se samostatně nevyskytuje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ískává se elektrolýzou vody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 směsi se vzduchem je výbušný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využívá se v palivových článcích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nevýhodou použití v automobilech je vysoká náročnost na výrobu motorů a riziko exploze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159</TotalTime>
  <Words>221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 dumy</vt:lpstr>
      <vt:lpstr>Snímek 1</vt:lpstr>
      <vt:lpstr>Obnovitelné zdroje energie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21</cp:revision>
  <dcterms:created xsi:type="dcterms:W3CDTF">2013-02-17T15:43:31Z</dcterms:created>
  <dcterms:modified xsi:type="dcterms:W3CDTF">2014-09-17T09:15:31Z</dcterms:modified>
</cp:coreProperties>
</file>