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  <p:sldId id="263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358364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12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Trávicí soustava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14. 4. 2013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15.4.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38138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Trávicí soustava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trávicí soustava slouží k příjmu, zpracování potravy a vyloučení nestrávených zbytků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ři </a:t>
            </a:r>
            <a:r>
              <a:rPr lang="cs-CZ" b="1" dirty="0" smtClean="0">
                <a:solidFill>
                  <a:srgbClr val="FF0000"/>
                </a:solidFill>
              </a:rPr>
              <a:t>trávení </a:t>
            </a:r>
            <a:r>
              <a:rPr lang="cs-CZ" dirty="0" smtClean="0"/>
              <a:t>dochází k získávání živin z přijaté potravy – trávení</a:t>
            </a:r>
            <a:r>
              <a:rPr lang="cs-CZ" b="1" dirty="0" smtClean="0">
                <a:solidFill>
                  <a:srgbClr val="FF0000"/>
                </a:solidFill>
              </a:rPr>
              <a:t> mechanické </a:t>
            </a:r>
            <a:r>
              <a:rPr lang="cs-CZ" dirty="0" smtClean="0"/>
              <a:t>– rozmělňování, trávení</a:t>
            </a:r>
            <a:r>
              <a:rPr lang="cs-CZ" b="1" dirty="0" smtClean="0">
                <a:solidFill>
                  <a:srgbClr val="FF0000"/>
                </a:solidFill>
              </a:rPr>
              <a:t> chemické </a:t>
            </a:r>
            <a:r>
              <a:rPr lang="cs-CZ" dirty="0" smtClean="0"/>
              <a:t>– činnost enzymů 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vstřebávání – látky se stěnou trávicí sliznice dostávají do krve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délka trávicí soustavy je téměř 8 metrů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C00000"/>
                </a:solidFill>
              </a:rPr>
              <a:t>dutina ústní </a:t>
            </a:r>
            <a:r>
              <a:rPr lang="cs-CZ" dirty="0" smtClean="0"/>
              <a:t>– je tvořena                                                             </a:t>
            </a:r>
            <a:r>
              <a:rPr lang="cs-CZ" b="1" dirty="0" smtClean="0"/>
              <a:t>jazykem</a:t>
            </a:r>
            <a:r>
              <a:rPr lang="cs-CZ" dirty="0" smtClean="0"/>
              <a:t> – žvýkání, polykání, chuť, řeč                                                                  </a:t>
            </a:r>
            <a:r>
              <a:rPr lang="cs-CZ" b="1" dirty="0" smtClean="0"/>
              <a:t>zuby</a:t>
            </a:r>
            <a:r>
              <a:rPr lang="cs-CZ" dirty="0" smtClean="0"/>
              <a:t> – rozmělňování potravy, řezáky, špičáky, zuby třenové, stoličky                                                                             </a:t>
            </a:r>
            <a:r>
              <a:rPr lang="cs-CZ" b="1" dirty="0" smtClean="0"/>
              <a:t>slinnými žlázami </a:t>
            </a:r>
            <a:r>
              <a:rPr lang="cs-CZ" dirty="0" smtClean="0"/>
              <a:t>– příušní, podčelistní, podjazyková, obsahují ptyalin – štěpení škrobů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83264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C00000"/>
                </a:solidFill>
              </a:rPr>
              <a:t>hltan</a:t>
            </a:r>
            <a:r>
              <a:rPr lang="cs-CZ" dirty="0" smtClean="0"/>
              <a:t> – peristaltická vlna posunuje potravu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C00000"/>
                </a:solidFill>
              </a:rPr>
              <a:t>jícen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C00000"/>
                </a:solidFill>
              </a:rPr>
              <a:t>žaludek</a:t>
            </a:r>
            <a:r>
              <a:rPr lang="cs-CZ" dirty="0" smtClean="0"/>
              <a:t> – rozmělňování a promíchávání potravy, působení žaludečních šťáv – kyselina chlorovodíková, pepsin – štěpení bílkovin 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C00000"/>
                </a:solidFill>
              </a:rPr>
              <a:t>tenké střevo</a:t>
            </a:r>
            <a:r>
              <a:rPr lang="cs-CZ" dirty="0" smtClean="0"/>
              <a:t> – dvanáctník, lačník, kyčelník, délka </a:t>
            </a:r>
            <a:r>
              <a:rPr lang="cs-CZ" dirty="0" err="1" smtClean="0"/>
              <a:t>t.s</a:t>
            </a:r>
            <a:r>
              <a:rPr lang="cs-CZ" dirty="0" smtClean="0"/>
              <a:t>. až 5 metrů, probíhá zde trávení a vstřebávání, klky zvětšují povrch </a:t>
            </a:r>
            <a:r>
              <a:rPr lang="cs-CZ" dirty="0" err="1" smtClean="0"/>
              <a:t>t.s</a:t>
            </a:r>
            <a:r>
              <a:rPr lang="cs-CZ" dirty="0" smtClean="0"/>
              <a:t>., do dvanáctníku ústí vývody jater a slinivky břišní. 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C00000"/>
                </a:solidFill>
              </a:rPr>
              <a:t>Játra</a:t>
            </a:r>
            <a:r>
              <a:rPr lang="cs-CZ" dirty="0" smtClean="0"/>
              <a:t> produkují žluč, hromadí se ve žlučníku, podporuje trávení tuků.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srgbClr val="C00000"/>
                </a:solidFill>
              </a:rPr>
              <a:t>s</a:t>
            </a:r>
            <a:r>
              <a:rPr lang="cs-CZ" b="1" dirty="0" smtClean="0">
                <a:solidFill>
                  <a:srgbClr val="C00000"/>
                </a:solidFill>
              </a:rPr>
              <a:t>linivka břišní </a:t>
            </a:r>
            <a:r>
              <a:rPr lang="cs-CZ" dirty="0" smtClean="0"/>
              <a:t>– pankreas, produkuje hormony – inzulin, </a:t>
            </a:r>
            <a:r>
              <a:rPr lang="cs-CZ" dirty="0" err="1" smtClean="0"/>
              <a:t>glukagon</a:t>
            </a:r>
            <a:r>
              <a:rPr lang="cs-CZ" dirty="0" smtClean="0"/>
              <a:t>, trávicí šťávy štěpící cukry, tuky, bílkoviny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C00000"/>
                </a:solidFill>
              </a:rPr>
              <a:t>tlusté střevo </a:t>
            </a:r>
            <a:r>
              <a:rPr lang="cs-CZ" dirty="0" smtClean="0"/>
              <a:t>–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slepé střevo, vzestupný, příčný a sestupný tračník, esovitá klička konečník. Ve tlustém střevě se shromažďují a odstraňují nestrávené zbytky, vstřebává se voda a vitamíny, probíhají hnilobné a kvasné procesy.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C00000"/>
                </a:solidFill>
              </a:rPr>
              <a:t>onemocnění</a:t>
            </a:r>
            <a:r>
              <a:rPr lang="cs-CZ" dirty="0" smtClean="0"/>
              <a:t>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žaludeční vředy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salmonelóza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žloutenka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žlučníková kolika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9764190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116</TotalTime>
  <Words>342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dumy</vt:lpstr>
      <vt:lpstr>Prezentace aplikace PowerPoint</vt:lpstr>
      <vt:lpstr>Trávicí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18</cp:revision>
  <dcterms:created xsi:type="dcterms:W3CDTF">2013-02-17T15:43:31Z</dcterms:created>
  <dcterms:modified xsi:type="dcterms:W3CDTF">2014-09-17T09:07:30Z</dcterms:modified>
</cp:coreProperties>
</file>