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6449635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416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VI.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Přírodopis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Blanokřídlí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 13.4. 2013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/>
                        <a:t> 25.4. 2013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Blanokřídlí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72410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/>
              <a:t>d</a:t>
            </a:r>
            <a:r>
              <a:rPr lang="cs-CZ" dirty="0" smtClean="0"/>
              <a:t>va páry nestejně velkých křídel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n</a:t>
            </a:r>
            <a:r>
              <a:rPr lang="cs-CZ" dirty="0" smtClean="0"/>
              <a:t>a zadečku mohou mít kladélko nebo žihadlo</a:t>
            </a:r>
          </a:p>
          <a:p>
            <a:pPr>
              <a:buFont typeface="Wingdings" pitchFamily="2" charset="2"/>
              <a:buChar char="ü"/>
            </a:pPr>
            <a:r>
              <a:rPr lang="cs-CZ" b="1" dirty="0" err="1" smtClean="0"/>
              <a:t>širopasí</a:t>
            </a:r>
            <a:r>
              <a:rPr lang="cs-CZ" dirty="0" smtClean="0"/>
              <a:t> – zadeček se napojuje celou šířkou na hruď</a:t>
            </a:r>
          </a:p>
          <a:p>
            <a:pPr>
              <a:buFont typeface="Wingdings" pitchFamily="2" charset="2"/>
              <a:buChar char="ü"/>
            </a:pPr>
            <a:r>
              <a:rPr lang="cs-CZ" b="1" dirty="0" err="1" smtClean="0"/>
              <a:t>štíhlopasí</a:t>
            </a:r>
            <a:r>
              <a:rPr lang="cs-CZ" dirty="0" smtClean="0"/>
              <a:t> – zadeček je k hrudi připojen tenkou stopkou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Širopasí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larvy se nazývají housenice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mohou škodit na rostlinách</a:t>
            </a:r>
          </a:p>
          <a:p>
            <a:pPr marL="0" indent="0">
              <a:buNone/>
            </a:pPr>
            <a:r>
              <a:rPr lang="cs-CZ" b="1" dirty="0" smtClean="0"/>
              <a:t>Pilatky</a:t>
            </a:r>
            <a:r>
              <a:rPr lang="cs-CZ" dirty="0" smtClean="0"/>
              <a:t> - </a:t>
            </a:r>
          </a:p>
          <a:p>
            <a:pPr marL="0" indent="0">
              <a:buNone/>
            </a:pPr>
            <a:r>
              <a:rPr lang="cs-CZ" dirty="0" smtClean="0"/>
              <a:t>kladou vajíčka do rostlin</a:t>
            </a:r>
          </a:p>
          <a:p>
            <a:pPr marL="0" indent="0">
              <a:buNone/>
            </a:pPr>
            <a:r>
              <a:rPr lang="cs-CZ" b="1" dirty="0" smtClean="0"/>
              <a:t>Pilořitka</a:t>
            </a:r>
            <a:r>
              <a:rPr lang="cs-CZ" dirty="0" smtClean="0"/>
              <a:t> – kladélkem vyvrtávají chodbičky do dřeva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pPr marL="0" indent="0">
              <a:buNone/>
            </a:pP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Štíhlopasí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 smtClean="0"/>
              <a:t>Žlabatky</a:t>
            </a:r>
            <a:r>
              <a:rPr lang="cs-CZ" dirty="0" smtClean="0"/>
              <a:t> – drobný hmyz vytvářející hálky útvary ve kterých se vyvíjejí larvy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Lumek velký </a:t>
            </a:r>
            <a:r>
              <a:rPr lang="cs-CZ" dirty="0" smtClean="0"/>
              <a:t>– samičky nabodávají larvy dřevokazného hmyzu a kladou vajíčka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Mravenec lesní </a:t>
            </a:r>
            <a:r>
              <a:rPr lang="cs-CZ" dirty="0"/>
              <a:t>– na okrajích lesů staví kupovitá </a:t>
            </a:r>
            <a:r>
              <a:rPr lang="cs-CZ" dirty="0" smtClean="0"/>
              <a:t>mraveniště, žijí v koloniích, královna, dělníci, samci po oplození samiček hynou, oplozené samičky zakládají mraveniště, chráněný druh</a:t>
            </a:r>
          </a:p>
          <a:p>
            <a:pPr marL="0" indent="0">
              <a:buNone/>
            </a:pPr>
            <a:r>
              <a:rPr lang="cs-CZ" b="1" dirty="0" smtClean="0"/>
              <a:t>Mravenec faraón </a:t>
            </a:r>
            <a:r>
              <a:rPr lang="cs-CZ" dirty="0" smtClean="0"/>
              <a:t>– žije v lidských obydlích</a:t>
            </a:r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99</TotalTime>
  <Words>223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šablona dumy</vt:lpstr>
      <vt:lpstr>Prezentace aplikace PowerPoint</vt:lpstr>
      <vt:lpstr>Blanokřídlí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19</cp:revision>
  <dcterms:created xsi:type="dcterms:W3CDTF">2013-02-17T15:43:31Z</dcterms:created>
  <dcterms:modified xsi:type="dcterms:W3CDTF">2014-09-17T10:30:44Z</dcterms:modified>
</cp:coreProperties>
</file>