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00" y="-5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7043735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408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   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Přírodopis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Blechy,</a:t>
                      </a:r>
                      <a:r>
                        <a:rPr lang="cs-CZ" sz="1400" b="1" baseline="0" dirty="0" smtClean="0"/>
                        <a:t> síťokřídlí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/>
                        <a:t>3.4</a:t>
                      </a:r>
                      <a:r>
                        <a:rPr lang="cs-CZ" sz="1400" b="1" dirty="0" smtClean="0"/>
                        <a:t>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4.4. 2013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143000"/>
          </a:xfrm>
        </p:spPr>
        <p:txBody>
          <a:bodyPr>
            <a:noAutofit/>
          </a:bodyPr>
          <a:lstStyle/>
          <a:p>
            <a:r>
              <a:rPr lang="cs-CZ" sz="4800" b="1" dirty="0" smtClean="0"/>
              <a:t>Hmyz s proměnou dokonalou                     blechy, síťokřídlí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xmlns="" val="1069539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Blechy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velikost do </a:t>
            </a:r>
            <a:r>
              <a:rPr lang="cs-CZ" dirty="0" smtClean="0"/>
              <a:t>7 mm</a:t>
            </a: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3. pár končetin umožňuje skákání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v</a:t>
            </a:r>
            <a:r>
              <a:rPr lang="cs-CZ" dirty="0" smtClean="0"/>
              <a:t>nější parazité, živí se krví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přenašeči nemocí – mor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dokáže vyskočit </a:t>
            </a:r>
          </a:p>
          <a:p>
            <a:pPr marL="0" indent="0">
              <a:buNone/>
            </a:pPr>
            <a:r>
              <a:rPr lang="cs-CZ" dirty="0" smtClean="0"/>
              <a:t>až 20 cm do výšky </a:t>
            </a:r>
          </a:p>
          <a:p>
            <a:pPr marL="0" indent="0">
              <a:buNone/>
            </a:pPr>
            <a:r>
              <a:rPr lang="cs-CZ" dirty="0" smtClean="0"/>
              <a:t>a 35 cm do dálky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Síťokřídlí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název podle husté žilnatiny křídel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potravou je drobnější hmyz</a:t>
            </a:r>
          </a:p>
          <a:p>
            <a:pPr marL="0" indent="0">
              <a:buNone/>
            </a:pPr>
            <a:r>
              <a:rPr lang="cs-CZ" b="1" dirty="0" smtClean="0"/>
              <a:t>Zlatoočky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přirození nepřátele mšic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14050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Mravkolev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p</a:t>
            </a:r>
            <a:r>
              <a:rPr lang="cs-CZ" dirty="0" smtClean="0"/>
              <a:t>otravou larev jsou nejčastěji mravenci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vyhrabává díry ve kterých číhá na kořist</a:t>
            </a:r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larva mravkolva             dospělec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58</TotalTime>
  <Words>178</Words>
  <Application>Microsoft Office PowerPoint</Application>
  <PresentationFormat>Předvádění na obrazovce (4:3)</PresentationFormat>
  <Paragraphs>50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šablona dumy</vt:lpstr>
      <vt:lpstr>Snímek 1</vt:lpstr>
      <vt:lpstr>Hmyz s proměnou dokonalou                     blechy, síťokřídlí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16</cp:revision>
  <dcterms:created xsi:type="dcterms:W3CDTF">2013-02-17T15:43:31Z</dcterms:created>
  <dcterms:modified xsi:type="dcterms:W3CDTF">2014-09-17T11:32:58Z</dcterms:modified>
</cp:coreProperties>
</file>