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CC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8079859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Člověk a svět práce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VY_32_INOVACE_293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6.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Technické činnosti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Riskuj-Nářadí</a:t>
                      </a:r>
                      <a:endParaRPr lang="cs-CZ" sz="1400" b="1" dirty="0"/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Žáci si pomocí hry Riskuj zopakují</a:t>
                      </a:r>
                      <a:r>
                        <a:rPr lang="cs-CZ" sz="1400" b="1" baseline="0" dirty="0" smtClean="0"/>
                        <a:t> probrané vědomosti ze všech oblastí, které probraly. Pod políčky se nachází skryté otázky oceněné </a:t>
                      </a:r>
                      <a:r>
                        <a:rPr lang="cs-CZ" sz="1400" b="1" baseline="0" smtClean="0"/>
                        <a:t>bodovou hodnotou.</a:t>
                      </a:r>
                      <a:endParaRPr lang="cs-CZ" sz="1400" b="1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2. 11. 2013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4. 11. 2013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3176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 Riskuj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následujícím snímku se nachází tabulka </a:t>
            </a:r>
            <a:r>
              <a:rPr lang="cs-CZ" dirty="0" smtClean="0"/>
              <a:t>obsahující otázky týkající se probrané látky. Každá z odpovědí má svou bodovou hodnotu.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5100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2069242"/>
              </p:ext>
            </p:extLst>
          </p:nvPr>
        </p:nvGraphicFramePr>
        <p:xfrm>
          <a:off x="-33958" y="0"/>
          <a:ext cx="9141395" cy="67413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279"/>
                <a:gridCol w="1828279"/>
                <a:gridCol w="1828279"/>
                <a:gridCol w="1828279"/>
                <a:gridCol w="1828279"/>
              </a:tblGrid>
              <a:tr h="112356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Technické kreslení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Měření a orýsování materiálu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Řezání, rašplování, pilování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Vrtání,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Dlabání, Spojování materiálu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Různé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1123561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Převeď 420 mm na centimetry a metry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Jaké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rozměry můžeme měřením zjistit?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Z čeho je tvořen brusný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papír?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Co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označují čísla 1,5x30 u hřebíku?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V jakých jednotkách se uvádí rozměry na výkrese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1123561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Jaký typ čáry užíváme pro neviditelné hrany?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K čemu složí úhelník?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Jak se nazývá odklon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zubů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pilového listu?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Jak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se nazývají jednotlivé části vrutu?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Co je to kótování a k čemu slouží?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1123561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Jak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se nazývají zobrazení v pravoúhlém promítání?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Vyjmenuj alespoň dva druhy měřidel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Jak rozdělujeme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pily podle ozubení?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K čemu se používá kolovrátek?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Jak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se jmenuje číslo na výkrese určující rozměr?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1123561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Pro osy kruhových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otvorů se na výkrese používá: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U některých kružidel jde pevně nastavit rozevření ramen. Jak se nazývají?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K čemu se používá rašple?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Popiš dlabání. Co k němu potřebuješ?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Co je to nebozez?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1123561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Jaká měřítka rozeznáváme na výkrese?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Popiš Rejsek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Pila,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která slouží k vyřezávání děr nebo ohybů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Vyjmenuj tři nejčastěji používané hřebíky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Pila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s jemným ozubením, čistým a přesným řezem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0" y="3429000"/>
            <a:ext cx="1709936" cy="936104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3000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0" y="1209863"/>
            <a:ext cx="1709936" cy="936104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0" y="2348880"/>
            <a:ext cx="1709936" cy="936104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13438" y="4620522"/>
            <a:ext cx="1683060" cy="936104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4000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53752" y="5724306"/>
            <a:ext cx="1656184" cy="936104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5000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1835696" y="1196752"/>
            <a:ext cx="1656184" cy="936104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1836231" y="2348880"/>
            <a:ext cx="1656184" cy="936104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  <a:r>
              <a:rPr lang="cs-CZ" dirty="0" smtClean="0"/>
              <a:t>000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1836231" y="3429000"/>
            <a:ext cx="1656184" cy="936104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  <a:r>
              <a:rPr lang="cs-CZ" dirty="0" smtClean="0"/>
              <a:t>000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1835696" y="4634199"/>
            <a:ext cx="1656184" cy="936104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4</a:t>
            </a:r>
            <a:r>
              <a:rPr lang="cs-CZ" dirty="0" smtClean="0"/>
              <a:t>000</a:t>
            </a:r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1835696" y="5733256"/>
            <a:ext cx="1656184" cy="936104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5</a:t>
            </a:r>
            <a:r>
              <a:rPr lang="cs-CZ" dirty="0" smtClean="0"/>
              <a:t>000</a:t>
            </a:r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07904" y="1209863"/>
            <a:ext cx="1656184" cy="936104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904" y="2348880"/>
            <a:ext cx="1656184" cy="936104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  <a:r>
              <a:rPr lang="cs-CZ" dirty="0" smtClean="0"/>
              <a:t>000</a:t>
            </a:r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3707904" y="3429000"/>
            <a:ext cx="1656184" cy="936104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  <a:r>
              <a:rPr lang="cs-CZ" dirty="0" smtClean="0"/>
              <a:t>000</a:t>
            </a:r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3707904" y="4653136"/>
            <a:ext cx="1656184" cy="936104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4</a:t>
            </a:r>
            <a:r>
              <a:rPr lang="cs-CZ" dirty="0" smtClean="0"/>
              <a:t>000</a:t>
            </a:r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3707904" y="5733256"/>
            <a:ext cx="1656184" cy="936104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5</a:t>
            </a:r>
            <a:r>
              <a:rPr lang="cs-CZ" dirty="0" smtClean="0"/>
              <a:t>000</a:t>
            </a:r>
            <a:endParaRPr lang="cs-CZ" dirty="0"/>
          </a:p>
        </p:txBody>
      </p:sp>
      <p:sp>
        <p:nvSpPr>
          <p:cNvPr id="24" name="Zaoblený obdélník 23"/>
          <p:cNvSpPr/>
          <p:nvPr/>
        </p:nvSpPr>
        <p:spPr>
          <a:xfrm>
            <a:off x="5573929" y="1196752"/>
            <a:ext cx="1656184" cy="936104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25" name="Zaoblený obdélník 24"/>
          <p:cNvSpPr/>
          <p:nvPr/>
        </p:nvSpPr>
        <p:spPr>
          <a:xfrm>
            <a:off x="5573929" y="2348880"/>
            <a:ext cx="1656184" cy="936104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2000</a:t>
            </a:r>
            <a:endParaRPr lang="cs-CZ" dirty="0"/>
          </a:p>
        </p:txBody>
      </p:sp>
      <p:sp>
        <p:nvSpPr>
          <p:cNvPr id="26" name="Zaoblený obdélník 25"/>
          <p:cNvSpPr/>
          <p:nvPr/>
        </p:nvSpPr>
        <p:spPr>
          <a:xfrm>
            <a:off x="5573929" y="3429000"/>
            <a:ext cx="1656184" cy="936104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3000</a:t>
            </a:r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5573929" y="4653136"/>
            <a:ext cx="1656184" cy="936104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4000</a:t>
            </a:r>
            <a:endParaRPr lang="cs-CZ" dirty="0"/>
          </a:p>
        </p:txBody>
      </p:sp>
      <p:sp>
        <p:nvSpPr>
          <p:cNvPr id="28" name="Zaoblený obdélník 27"/>
          <p:cNvSpPr/>
          <p:nvPr/>
        </p:nvSpPr>
        <p:spPr>
          <a:xfrm>
            <a:off x="5573929" y="5733256"/>
            <a:ext cx="1656184" cy="936104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5000</a:t>
            </a:r>
            <a:endParaRPr lang="cs-CZ" dirty="0"/>
          </a:p>
        </p:txBody>
      </p:sp>
      <p:sp>
        <p:nvSpPr>
          <p:cNvPr id="29" name="Zaoblený obdélník 28"/>
          <p:cNvSpPr/>
          <p:nvPr/>
        </p:nvSpPr>
        <p:spPr>
          <a:xfrm>
            <a:off x="7361908" y="1209863"/>
            <a:ext cx="1727658" cy="936104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30" name="Zaoblený obdélník 29"/>
          <p:cNvSpPr/>
          <p:nvPr/>
        </p:nvSpPr>
        <p:spPr>
          <a:xfrm>
            <a:off x="7379777" y="2348880"/>
            <a:ext cx="1727658" cy="936104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  <a:r>
              <a:rPr lang="cs-CZ" dirty="0" smtClean="0"/>
              <a:t>000</a:t>
            </a:r>
            <a:endParaRPr lang="cs-CZ" dirty="0"/>
          </a:p>
        </p:txBody>
      </p:sp>
      <p:sp>
        <p:nvSpPr>
          <p:cNvPr id="31" name="Zaoblený obdélník 30"/>
          <p:cNvSpPr/>
          <p:nvPr/>
        </p:nvSpPr>
        <p:spPr>
          <a:xfrm>
            <a:off x="7361908" y="3429000"/>
            <a:ext cx="1691920" cy="936104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  <a:r>
              <a:rPr lang="cs-CZ" dirty="0" smtClean="0"/>
              <a:t>000</a:t>
            </a:r>
            <a:endParaRPr lang="cs-CZ" dirty="0"/>
          </a:p>
        </p:txBody>
      </p:sp>
      <p:sp>
        <p:nvSpPr>
          <p:cNvPr id="32" name="Zaoblený obdélník 31"/>
          <p:cNvSpPr/>
          <p:nvPr/>
        </p:nvSpPr>
        <p:spPr>
          <a:xfrm>
            <a:off x="7379777" y="4620522"/>
            <a:ext cx="1656184" cy="936104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4</a:t>
            </a:r>
            <a:r>
              <a:rPr lang="cs-CZ" dirty="0" smtClean="0"/>
              <a:t>000</a:t>
            </a:r>
            <a:endParaRPr lang="cs-CZ" dirty="0"/>
          </a:p>
        </p:txBody>
      </p:sp>
      <p:sp>
        <p:nvSpPr>
          <p:cNvPr id="33" name="Zaoblený obdélník 32"/>
          <p:cNvSpPr/>
          <p:nvPr/>
        </p:nvSpPr>
        <p:spPr>
          <a:xfrm>
            <a:off x="7379777" y="5733256"/>
            <a:ext cx="1656184" cy="936104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5</a:t>
            </a:r>
            <a:r>
              <a:rPr lang="cs-CZ" dirty="0" smtClean="0"/>
              <a:t>000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1379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0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0" fill="hold">
                      <p:stCondLst>
                        <p:cond delay="0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3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794192"/>
              </p:ext>
            </p:extLst>
          </p:nvPr>
        </p:nvGraphicFramePr>
        <p:xfrm>
          <a:off x="-33958" y="0"/>
          <a:ext cx="9141395" cy="67413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279"/>
                <a:gridCol w="1828279"/>
                <a:gridCol w="1828279"/>
                <a:gridCol w="1828279"/>
                <a:gridCol w="1828279"/>
              </a:tblGrid>
              <a:tr h="1123561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Technické kreslení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Měření a orýsování materiálu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Řezání, rašplování, pilování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Vrtání,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Dlabání, Spojování materiálu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Různé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1123561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Převeď 420 mm na centimetry a metry.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Jaké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rozměry můžeme měřením zjistit?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Z čeho je tvořen brusný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papír?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Co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označují čísla 1,5x30 u hřebíku?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V jakých jednotkách se uvádí rozměry na výkrese.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1123561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Jaký typ čáry užíváme pro neviditelné hrany?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K čemu složí úhelník?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Jak se nazývá odklon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zubů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pilového listu?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Jak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se nazývají jednotlivé části vrutu?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Co je to kótování a k čemu slouží?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1123561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Jak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se nazývají zobrazení v pravoúhlém promítání?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Vyjmenuj alespoň dva druhy měřidel.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Jak rozdělujeme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pily podle ozubení?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K čemu se používá kolovrátek?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Jak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se jmenuje číslo na výkrese určující rozměr?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1123561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Pro osy kruhových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otvorů se na výkrese používá: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U některých kružidel jde pevně nastavit rozevření ramen. Jak se nazývají?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K čemu se používá rašple?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Popiš dlabání. Co k němu potřebuješ?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Co je to nebozez?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1123561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Jaká měřítka rozeznáváme na výkrese?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Popiš Rejsek.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Pila,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která slouží k vyřezávání děr nebo ohybů.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Vyjmenuj tři nejčastěji používané hřebíky.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Pila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s jemným ozubením, čistým a přesným řezem.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 anchorCtr="1"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7638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60648"/>
            <a:ext cx="8928992" cy="8125301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b="1" u="sng" dirty="0" smtClean="0"/>
              <a:t>SPRÁVNÉ ODPOVĚDI:</a:t>
            </a:r>
          </a:p>
          <a:p>
            <a:r>
              <a:rPr lang="cs-CZ" b="1" dirty="0" smtClean="0"/>
              <a:t> SLOUPEC 1</a:t>
            </a:r>
          </a:p>
          <a:p>
            <a:r>
              <a:rPr lang="cs-CZ" dirty="0" smtClean="0"/>
              <a:t>1000 – 420 mm = 42 cm = 0,42m</a:t>
            </a:r>
          </a:p>
          <a:p>
            <a:r>
              <a:rPr lang="cs-CZ" dirty="0" smtClean="0"/>
              <a:t>2000 – Čárkovaná čára</a:t>
            </a:r>
          </a:p>
          <a:p>
            <a:r>
              <a:rPr lang="cs-CZ" dirty="0" smtClean="0"/>
              <a:t>3000 – Nárys, půdorys a bokorys</a:t>
            </a:r>
          </a:p>
          <a:p>
            <a:r>
              <a:rPr lang="cs-CZ" dirty="0" smtClean="0"/>
              <a:t>4000 – Čerchovaná čára</a:t>
            </a:r>
          </a:p>
          <a:p>
            <a:r>
              <a:rPr lang="cs-CZ" dirty="0" smtClean="0"/>
              <a:t>5000 – Skutečné, zmenšené a zvětšené</a:t>
            </a:r>
          </a:p>
          <a:p>
            <a:r>
              <a:rPr lang="cs-CZ" b="1" dirty="0" smtClean="0"/>
              <a:t>SLOUPEC 2</a:t>
            </a:r>
          </a:p>
          <a:p>
            <a:r>
              <a:rPr lang="cs-CZ" dirty="0" smtClean="0"/>
              <a:t>1000 – Délku, šířku, výšku,  tloušťku</a:t>
            </a:r>
          </a:p>
          <a:p>
            <a:r>
              <a:rPr lang="cs-CZ" dirty="0" smtClean="0"/>
              <a:t>2000 – K orýsování a zaznačení pravých úhlů</a:t>
            </a:r>
          </a:p>
          <a:p>
            <a:r>
              <a:rPr lang="cs-CZ" dirty="0" smtClean="0"/>
              <a:t>3000 – Svinovací, skládací metr, ocelové měř.</a:t>
            </a:r>
          </a:p>
          <a:p>
            <a:r>
              <a:rPr lang="cs-CZ" dirty="0" smtClean="0"/>
              <a:t>4000 – Kružidla se stavěcím šroubem</a:t>
            </a:r>
          </a:p>
          <a:p>
            <a:r>
              <a:rPr lang="cs-CZ" dirty="0" smtClean="0"/>
              <a:t>5000 – Orýsování, umožňuje nastavit 2 rozměr.</a:t>
            </a:r>
          </a:p>
          <a:p>
            <a:r>
              <a:rPr lang="cs-CZ" b="1" dirty="0" smtClean="0"/>
              <a:t>SLOUPEC 3</a:t>
            </a:r>
          </a:p>
          <a:p>
            <a:r>
              <a:rPr lang="cs-CZ" dirty="0" smtClean="0"/>
              <a:t>1000 – Zrnka tvrdého materiálu, papír</a:t>
            </a:r>
          </a:p>
          <a:p>
            <a:r>
              <a:rPr lang="cs-CZ" dirty="0" smtClean="0"/>
              <a:t>2000 – Rozvod</a:t>
            </a:r>
          </a:p>
          <a:p>
            <a:r>
              <a:rPr lang="cs-CZ" dirty="0" smtClean="0"/>
              <a:t>3000 – zuby souměrné, nesouměrné, malé, velké zuby</a:t>
            </a:r>
          </a:p>
          <a:p>
            <a:r>
              <a:rPr lang="cs-CZ" dirty="0" smtClean="0"/>
              <a:t>4000 – Koncová operace, hrubé opracování materiálu</a:t>
            </a:r>
          </a:p>
          <a:p>
            <a:r>
              <a:rPr lang="cs-CZ" dirty="0" smtClean="0"/>
              <a:t>5000 – Děrovka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Sloupec 4</a:t>
            </a:r>
          </a:p>
          <a:p>
            <a:r>
              <a:rPr lang="cs-CZ" dirty="0" smtClean="0"/>
              <a:t>1000 – Průměr a délku</a:t>
            </a:r>
          </a:p>
          <a:p>
            <a:r>
              <a:rPr lang="cs-CZ" dirty="0" smtClean="0"/>
              <a:t>2000 – Hlava, krček, závit</a:t>
            </a:r>
          </a:p>
          <a:p>
            <a:r>
              <a:rPr lang="cs-CZ" dirty="0" smtClean="0"/>
              <a:t>3000 – Dodává pohyb vrtáku</a:t>
            </a:r>
          </a:p>
          <a:p>
            <a:r>
              <a:rPr lang="cs-CZ" dirty="0" smtClean="0"/>
              <a:t>4000 – Přesekávání a odštipování vláken. Dláto, dřevěná palička</a:t>
            </a:r>
          </a:p>
          <a:p>
            <a:r>
              <a:rPr lang="cs-CZ" dirty="0" smtClean="0"/>
              <a:t>5000 – Stavební s plochou nebo zápustnou hlavou, do krytiny, kolářský, čalounický, zámečnický.</a:t>
            </a:r>
          </a:p>
          <a:p>
            <a:r>
              <a:rPr lang="cs-CZ" b="1" dirty="0" smtClean="0"/>
              <a:t>Sloupec 6</a:t>
            </a:r>
          </a:p>
          <a:p>
            <a:r>
              <a:rPr lang="cs-CZ" dirty="0" smtClean="0"/>
              <a:t>1000 – V milimetrech</a:t>
            </a:r>
          </a:p>
          <a:p>
            <a:r>
              <a:rPr lang="cs-CZ" dirty="0" smtClean="0"/>
              <a:t>2000 – Zapsání a čtení rozměrů na výkrese</a:t>
            </a:r>
          </a:p>
          <a:p>
            <a:r>
              <a:rPr lang="cs-CZ" dirty="0" smtClean="0"/>
              <a:t>3000 – Kóta</a:t>
            </a:r>
          </a:p>
          <a:p>
            <a:r>
              <a:rPr lang="cs-CZ" dirty="0" smtClean="0"/>
              <a:t>4000 – Ruční vrták</a:t>
            </a:r>
          </a:p>
          <a:p>
            <a:r>
              <a:rPr lang="cs-CZ" dirty="0" smtClean="0"/>
              <a:t>5000 - Čepovka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0849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Tabulka pro zapisování bodů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5366096"/>
              </p:ext>
            </p:extLst>
          </p:nvPr>
        </p:nvGraphicFramePr>
        <p:xfrm>
          <a:off x="1547664" y="1340768"/>
          <a:ext cx="6096000" cy="519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Jméno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Skóre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7375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Zdroje: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1821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758</Words>
  <Application>Microsoft Office PowerPoint</Application>
  <PresentationFormat>Předvádění na obrazovce (4:3)</PresentationFormat>
  <Paragraphs>168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Hra Riskuj</vt:lpstr>
      <vt:lpstr>Prezentace aplikace PowerPoint</vt:lpstr>
      <vt:lpstr>Prezentace aplikace PowerPoint</vt:lpstr>
      <vt:lpstr>Prezentace aplikace PowerPoint</vt:lpstr>
      <vt:lpstr>Tabulka pro zapisování bodů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13</cp:revision>
  <dcterms:created xsi:type="dcterms:W3CDTF">2013-12-13T23:00:07Z</dcterms:created>
  <dcterms:modified xsi:type="dcterms:W3CDTF">2014-01-06T18:34:46Z</dcterms:modified>
</cp:coreProperties>
</file>