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4587301"/>
              </p:ext>
            </p:extLst>
          </p:nvPr>
        </p:nvGraphicFramePr>
        <p:xfrm>
          <a:off x="539750" y="1692275"/>
          <a:ext cx="8064500" cy="5158367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47465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69927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257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VY_32_INOVACE_297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Řezivo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95549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Pomocí práce se žáci seznámí s nejčastěji používanými rozměry řeziva a naučí se je poznat a pojmenovávat. Prezentace se také věnuje výrobě laťovek, dýha, překližka</a:t>
                      </a:r>
                    </a:p>
                    <a:p>
                      <a:endParaRPr lang="cs-CZ" dirty="0"/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3. 3. </a:t>
                      </a:r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2895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6. 3. 2013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95635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Řezivo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Nejčastější druhy řeziva, dýhy laťovky, překližky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92327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Co je vlastně řezivo?</a:t>
            </a:r>
          </a:p>
          <a:p>
            <a:endParaRPr lang="cs-CZ" dirty="0"/>
          </a:p>
          <a:p>
            <a:r>
              <a:rPr lang="cs-CZ" dirty="0" smtClean="0"/>
              <a:t>Po převozu kmene na pilu dochází k jeho podélnému rozřezání, čímž vzniká řezivo různých tvarů.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Řezivo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49613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praxi se nejčastěji (mimo jiné) setkáme s řezivem hraněným a deskovým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Řezivo</a:t>
            </a:r>
            <a:endParaRPr lang="cs-CZ" dirty="0"/>
          </a:p>
        </p:txBody>
      </p:sp>
      <p:pic>
        <p:nvPicPr>
          <p:cNvPr id="2050" name="Picture 2" descr="C:\Users\Učitel\Desktop\DUM\Dokumenty\Kniha\001 (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7379"/>
          <a:stretch/>
        </p:blipFill>
        <p:spPr bwMode="auto">
          <a:xfrm>
            <a:off x="1" y="3190875"/>
            <a:ext cx="9113912" cy="3100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" y="629146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53716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hraněného řeziva rozeznáváme: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Hranol – Má plochu průřezu </a:t>
            </a:r>
            <a:r>
              <a:rPr lang="cs-CZ" dirty="0" smtClean="0"/>
              <a:t>větší </a:t>
            </a:r>
            <a:r>
              <a:rPr lang="cs-CZ" dirty="0" smtClean="0"/>
              <a:t>než 100 cm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Hranolek – Má plochu průřezu menší než 100 cm</a:t>
            </a:r>
            <a:r>
              <a:rPr lang="cs-CZ" baseline="30000" dirty="0" smtClean="0"/>
              <a:t>2</a:t>
            </a:r>
          </a:p>
          <a:p>
            <a:pPr marL="0" indent="0">
              <a:buNone/>
            </a:pPr>
            <a:r>
              <a:rPr lang="cs-CZ" dirty="0" smtClean="0"/>
              <a:t>Lať – Má plochu příčného průřezu 10 – 25 cm</a:t>
            </a:r>
            <a:r>
              <a:rPr lang="cs-CZ" baseline="30000" dirty="0" smtClean="0"/>
              <a:t>2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Lišta – Má plochu  příčného průřezu  maximálně 10 </a:t>
            </a:r>
            <a:r>
              <a:rPr lang="cs-CZ" dirty="0"/>
              <a:t>cm</a:t>
            </a:r>
            <a:r>
              <a:rPr lang="cs-CZ" baseline="30000" dirty="0"/>
              <a:t>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Hraněné řezivo</a:t>
            </a:r>
            <a:endParaRPr lang="cs-CZ" dirty="0"/>
          </a:p>
        </p:txBody>
      </p:sp>
      <p:pic>
        <p:nvPicPr>
          <p:cNvPr id="5" name="Picture 2" descr="C:\Users\Učitel\Desktop\DUM\Dokumenty\Kniha\001 (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16" t="15390" r="46035" b="34401"/>
          <a:stretch/>
        </p:blipFill>
        <p:spPr bwMode="auto">
          <a:xfrm>
            <a:off x="8919" y="4946637"/>
            <a:ext cx="4461164" cy="1884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čitel\Desktop\DUM\Dokumenty\Kniha\001 (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586" t="64861" r="30833" b="17379"/>
          <a:stretch/>
        </p:blipFill>
        <p:spPr bwMode="auto">
          <a:xfrm>
            <a:off x="4470083" y="6164336"/>
            <a:ext cx="4336473" cy="666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77514" y="57950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7448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Deskové řezivo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Fošny – Mají tloušťku od 38 – 100 mm</a:t>
            </a:r>
          </a:p>
          <a:p>
            <a:pPr marL="0" indent="0">
              <a:buNone/>
            </a:pPr>
            <a:r>
              <a:rPr lang="cs-CZ" dirty="0" smtClean="0"/>
              <a:t>Prkna – Mají tloušťku menší než 38 mm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(Při ručním obrábění dřeva budeme nejčastěji přicházet do styku s prkny).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Deskové řezivo</a:t>
            </a:r>
            <a:endParaRPr lang="cs-CZ" dirty="0"/>
          </a:p>
        </p:txBody>
      </p:sp>
      <p:pic>
        <p:nvPicPr>
          <p:cNvPr id="4" name="Picture 2" descr="C:\Users\Učitel\Desktop\DUM\Dokumenty\Kniha\001 (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3656" t="23922" r="1196" b="32146"/>
          <a:stretch/>
        </p:blipFill>
        <p:spPr bwMode="auto">
          <a:xfrm>
            <a:off x="107504" y="5179640"/>
            <a:ext cx="4114800" cy="164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Učitel\Desktop\DUM\Dokumenty\Kniha\001 (4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0839" t="65230" r="5446" b="21480"/>
          <a:stretch/>
        </p:blipFill>
        <p:spPr bwMode="auto">
          <a:xfrm>
            <a:off x="4223436" y="6329567"/>
            <a:ext cx="2161309" cy="498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222304" y="5960235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9100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Označování částí prkna</a:t>
            </a:r>
            <a:endParaRPr lang="cs-CZ" dirty="0"/>
          </a:p>
        </p:txBody>
      </p:sp>
      <p:pic>
        <p:nvPicPr>
          <p:cNvPr id="3074" name="Picture 2" descr="C:\Users\Učitel\Desktop\DUM\Dokumenty\Kniha\002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62828"/>
          <a:stretch/>
        </p:blipFill>
        <p:spPr bwMode="auto">
          <a:xfrm>
            <a:off x="74226" y="2681536"/>
            <a:ext cx="9038795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176917" y="231220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9597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Dýhy – Velmi tenké listy dřeva, které se vyrábí řezáním, krájením nebo loupáním kvalitního dřeva. Používají se jako dekorativní vrstva, nebo konstrukční desky – Překližky a laťovky.</a:t>
            </a:r>
          </a:p>
          <a:p>
            <a:r>
              <a:rPr lang="cs-CZ" sz="2000" dirty="0" smtClean="0"/>
              <a:t>Překližky – Jsou vyrobeny z lichého počtu dýh, lepených na sebe tak, aby se jejich vlákna křížila v kolmém směru. Používají se ve stavebním truhlářství a při výrobě nábytku.</a:t>
            </a:r>
          </a:p>
          <a:p>
            <a:r>
              <a:rPr lang="cs-CZ" sz="2000" dirty="0" smtClean="0"/>
              <a:t>Laťovky – Vnitřní vrstva je sklížena z latěk a povrch je z </a:t>
            </a:r>
            <a:r>
              <a:rPr lang="cs-CZ" sz="2000" dirty="0" smtClean="0"/>
              <a:t>obou stran </a:t>
            </a:r>
            <a:r>
              <a:rPr lang="cs-CZ" sz="2000" dirty="0" smtClean="0"/>
              <a:t>zakryt dýhami. Podle počtu vrstev rozlišujeme laťovky třívrstvé a pětivrstvé, používají se obdobně jako překližky.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Dýhy, překližky, laťovky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12740413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dirty="0" smtClean="0"/>
              <a:t>Dýhy, překližky, laťovky</a:t>
            </a:r>
            <a:endParaRPr lang="cs-CZ" sz="4800" dirty="0"/>
          </a:p>
        </p:txBody>
      </p:sp>
      <p:pic>
        <p:nvPicPr>
          <p:cNvPr id="4098" name="Picture 2" descr="C:\Users\Učitel\Desktop\DUM\Dokumenty\Kniha\002 (2)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111" t="66464" r="3391"/>
          <a:stretch/>
        </p:blipFill>
        <p:spPr bwMode="auto">
          <a:xfrm>
            <a:off x="84511" y="2492896"/>
            <a:ext cx="8943050" cy="421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091457" y="212356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38610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Při výrobě se využívá dřeva, které se nehodí pro další zpracování dřeva, nebo odpadu ze dřeva. Při výrobě se použité dřevo zpracuje na malé částečky a následně se spojuje syntetickými lepidly.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Pilinové desky – Mají dobré izolační vlastnosti, ale malou pevnost. Využívají se pro stavbu chat</a:t>
            </a:r>
          </a:p>
          <a:p>
            <a:r>
              <a:rPr lang="cs-CZ" sz="2000" dirty="0" smtClean="0"/>
              <a:t>Třískové desky – Výroba nábytku</a:t>
            </a:r>
          </a:p>
          <a:p>
            <a:r>
              <a:rPr lang="cs-CZ" sz="2000" dirty="0" smtClean="0"/>
              <a:t>Vláknité desky tvrdé – Nábytkářský průmysl a stavebnictví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Aglomerované desky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4214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Obr. 1 – 5 - </a:t>
            </a:r>
            <a:r>
              <a:rPr lang="cs-CZ" sz="2000" dirty="0"/>
              <a:t>MOŠNA, František a kol. </a:t>
            </a:r>
            <a:r>
              <a:rPr lang="cs-CZ" sz="2000" i="1" dirty="0"/>
              <a:t>Praktické činnosti - Práce s technickými materiály</a:t>
            </a:r>
            <a:r>
              <a:rPr lang="cs-CZ" sz="2000" dirty="0"/>
              <a:t>. Praha: Fortuna, 2001, ISBN 80-7168-755-3.</a:t>
            </a:r>
          </a:p>
          <a:p>
            <a:r>
              <a:rPr lang="cs-CZ" sz="2000" dirty="0" smtClean="0"/>
              <a:t>Archiv autora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u="sng" dirty="0" smtClean="0"/>
              <a:t>Zdroje: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35275712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31</TotalTime>
  <Words>438</Words>
  <Application>Microsoft Office PowerPoint</Application>
  <PresentationFormat>Předvádění na obrazovce (4:3)</PresentationFormat>
  <Paragraphs>70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Snímek 1</vt:lpstr>
      <vt:lpstr>Řezivo</vt:lpstr>
      <vt:lpstr>Řezivo</vt:lpstr>
      <vt:lpstr>Řezivo</vt:lpstr>
      <vt:lpstr>Hraněné řezivo</vt:lpstr>
      <vt:lpstr>Deskové řezivo</vt:lpstr>
      <vt:lpstr>Označování částí prkna</vt:lpstr>
      <vt:lpstr>Dýhy, překližky, laťovky</vt:lpstr>
      <vt:lpstr>Dýhy, překližky, laťovky</vt:lpstr>
      <vt:lpstr>Aglomerované desky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Učitel</dc:creator>
  <cp:lastModifiedBy>Dum</cp:lastModifiedBy>
  <cp:revision>7</cp:revision>
  <dcterms:created xsi:type="dcterms:W3CDTF">2013-12-16T20:05:55Z</dcterms:created>
  <dcterms:modified xsi:type="dcterms:W3CDTF">2014-09-17T14:35:34Z</dcterms:modified>
</cp:coreProperties>
</file>