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9" r:id="rId4"/>
    <p:sldId id="261" r:id="rId5"/>
    <p:sldId id="258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60" r:id="rId15"/>
    <p:sldId id="268" r:id="rId16"/>
    <p:sldId id="25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DB252-C941-4C02-B892-6098F462512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67CF0-E213-4AAC-99FA-112BA58EF48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Karl%C5%A1tejn" TargetMode="External"/><Relationship Id="rId13" Type="http://schemas.openxmlformats.org/officeDocument/2006/relationships/hyperlink" Target="https://cs.wikipedia.org/wiki/Amerika_(v%C3%A1pencov%C3%A9_lomy)" TargetMode="External"/><Relationship Id="rId3" Type="http://schemas.openxmlformats.org/officeDocument/2006/relationships/hyperlink" Target="https://cs.wikipedia.org/wiki/St%C5%99edo%C4%8Desk%C3%BD_kraj" TargetMode="External"/><Relationship Id="rId7" Type="http://schemas.openxmlformats.org/officeDocument/2006/relationships/hyperlink" Target="https://cs.wikipedia.org/wiki/Blan%C3%ADk" TargetMode="External"/><Relationship Id="rId12" Type="http://schemas.openxmlformats.org/officeDocument/2006/relationships/hyperlink" Target="https://cs.wikipedia.org/wiki/%C5%A0koda_Auto" TargetMode="External"/><Relationship Id="rId2" Type="http://schemas.openxmlformats.org/officeDocument/2006/relationships/hyperlink" Target="http://spravnimapa.topograf.cz/stredocesky-kraj" TargetMode="External"/><Relationship Id="rId16" Type="http://schemas.openxmlformats.org/officeDocument/2006/relationships/hyperlink" Target="https://cs.wikipedia.org/wiki/Vodn%C3%AD_n%C3%A1dr%C5%BE_Orl%C3%ADk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s.wikipedia.org/wiki/Koko%C5%99%C3%ADn_(hrad)" TargetMode="External"/><Relationship Id="rId11" Type="http://schemas.openxmlformats.org/officeDocument/2006/relationships/hyperlink" Target="https://cs.wikipedia.org/wiki/Kon%C4%9Bprusk%C3%A9_jeskyn%C4%9B" TargetMode="External"/><Relationship Id="rId5" Type="http://schemas.openxmlformats.org/officeDocument/2006/relationships/hyperlink" Target="https://cs.wikipedia.org/wiki/K%C5%99ivokl%C3%A1t" TargetMode="External"/><Relationship Id="rId15" Type="http://schemas.openxmlformats.org/officeDocument/2006/relationships/hyperlink" Target="https://cs.wikipedia.org/wiki/Vodn%C3%AD_n%C3%A1dr%C5%BE_%C5%A0vihov" TargetMode="External"/><Relationship Id="rId10" Type="http://schemas.openxmlformats.org/officeDocument/2006/relationships/hyperlink" Target="https://cs.wikipedia.org/wiki/Kutn%C3%A1_Hora" TargetMode="External"/><Relationship Id="rId4" Type="http://schemas.openxmlformats.org/officeDocument/2006/relationships/hyperlink" Target="https://cs.wikipedia.org/wiki/Kamenn%C3%A1_ka%C5%A1na_v_Kutn%C3%A9_Ho%C5%99e" TargetMode="External"/><Relationship Id="rId9" Type="http://schemas.openxmlformats.org/officeDocument/2006/relationships/hyperlink" Target="https://cs.wikipedia.org/wiki/Pam%C3%A1tn%C3%ADk_Lidice" TargetMode="External"/><Relationship Id="rId14" Type="http://schemas.openxmlformats.org/officeDocument/2006/relationships/hyperlink" Target="https://cs.wikipedia.org/wiki/Brd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91959199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Člověk a jeho svět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VY_12_INOVACE_264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Vlastivěda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Gregorová Vladana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Středočeský kraj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Seznámení žáků se</a:t>
                      </a:r>
                      <a:r>
                        <a:rPr lang="cs-CZ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Středočeským krajem </a:t>
                      </a:r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jako celku (povrch, vodstvo, zemědělství,..)</a:t>
                      </a:r>
                      <a:r>
                        <a:rPr lang="cs-CZ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 doplňující zajímavosti o přírodních a historických památkách. Doporučená práce s mapou, rozvíjená čtenářská gramotnost.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26.2.2013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71538" y="142852"/>
            <a:ext cx="685804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STŘEDOČESKÝ  KRAJ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5362" name="Picture 2" descr="https://upload.wikimedia.org/wikipedia/commons/3/32/Central_Bohemia_district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14422"/>
            <a:ext cx="6929486" cy="53546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202263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Práce s mapou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(najdi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tyto názvy):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Mělník, Nymburk, Kolín, Kutná Hora, Benešov, Příbram, Beroun, 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Rakovník, Kladno, Mladá Boleslav, Vltava, Labe, Sázava, Berounka,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Jizera, Želívka, Polabská nížina.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0" y="1857364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857488" y="1928802"/>
            <a:ext cx="2607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POVRCH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2714620"/>
            <a:ext cx="36433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Česká tabule, Polabská nížina, Brdská vrchovina – Tok,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Středočeská pahorkatina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s://upload.wikimedia.org/wikipedia/commons/c/ce/Sk%C3%A1la_Kom%C3%ADn_na_Kon%C3%AD%C4%8Dku_%28667_m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2857496"/>
            <a:ext cx="5075222" cy="3807449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786182" y="928670"/>
            <a:ext cx="5357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Švihov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zásobuje pitnou vodou Prahu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86182" y="2428868"/>
            <a:ext cx="47622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Slapy, Orlík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nádrže na Vltavě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0" y="5214950"/>
            <a:ext cx="136700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Vltava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se u Mělníka vlévá do Labe,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Sázava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Berounka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Jizera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přítok Labe,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Želivka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nádrž Švihov.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https://upload.wikimedia.org/wikipedia/commons/thumb/4/4a/Pod_hr%C3%A1z%C3%AD_VD_%C5%BDelivka_-_%C5%A0vihov.jpg/1280px-Pod_hr%C3%A1z%C3%AD_VD_%C5%BDelivka_-_%C5%A0vih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3429024" cy="2571768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2786050" y="0"/>
            <a:ext cx="301063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VODSTVO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316" name="Picture 4" descr="https://upload.wikimedia.org/wikipedia/commons/thumb/8/85/Zv%C3%ADkov_2.jpg/1280px-Zv%C3%ADkov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214686"/>
            <a:ext cx="3392754" cy="1953485"/>
          </a:xfrm>
          <a:prstGeom prst="rect">
            <a:avLst/>
          </a:prstGeom>
          <a:noFill/>
        </p:spPr>
      </p:pic>
      <p:pic>
        <p:nvPicPr>
          <p:cNvPr id="13318" name="Picture 6" descr="https://upload.wikimedia.org/wikipedia/commons/thumb/e/ed/Slapy_prehrada_7179.JPG/1280px-Slapy_prehrada_71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2928934"/>
            <a:ext cx="3060666" cy="2295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14546" y="0"/>
            <a:ext cx="41229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ZEMĚDĚLSTVÍ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2844" y="1142984"/>
            <a:ext cx="82988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POLABSKÁ NÍŽINA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 nejúrodnější oblast ČR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- pěstování pšenice, kukuřice,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cukrovky, zeleniny, ječmene  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928926" y="2928934"/>
            <a:ext cx="30233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DOPRAVA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4286256"/>
            <a:ext cx="77123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- nejhustší a nejpřetíženější dopravní síť v republice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zastoupena i vodní doprava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43174" y="0"/>
            <a:ext cx="29701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PRŮMYSL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52065" y="1928802"/>
            <a:ext cx="4491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vápencové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lomy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Český kras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20" y="5143512"/>
            <a:ext cx="31451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a</a:t>
            </a:r>
            <a:r>
              <a:rPr lang="cs-CZ" sz="2800" dirty="0" smtClean="0"/>
              <a:t>utomobilka </a:t>
            </a:r>
            <a:r>
              <a:rPr lang="cs-CZ" sz="2800" b="1" dirty="0" smtClean="0"/>
              <a:t>Škoda</a:t>
            </a:r>
          </a:p>
          <a:p>
            <a:r>
              <a:rPr lang="cs-CZ" sz="2800" dirty="0" smtClean="0"/>
              <a:t> v </a:t>
            </a:r>
            <a:r>
              <a:rPr lang="cs-CZ" sz="2800" b="1" dirty="0" smtClean="0"/>
              <a:t>Mladé Boleslavi  </a:t>
            </a:r>
            <a:endParaRPr lang="cs-CZ" sz="2800" dirty="0"/>
          </a:p>
        </p:txBody>
      </p:sp>
      <p:pic>
        <p:nvPicPr>
          <p:cNvPr id="11266" name="Picture 2" descr="https://upload.wikimedia.org/wikipedia/commons/thumb/6/63/Skoda_120L.jpg/1280px-Skoda_120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4071942"/>
            <a:ext cx="2666987" cy="2000240"/>
          </a:xfrm>
          <a:prstGeom prst="rect">
            <a:avLst/>
          </a:prstGeom>
          <a:noFill/>
        </p:spPr>
      </p:pic>
      <p:pic>
        <p:nvPicPr>
          <p:cNvPr id="11268" name="Picture 4" descr="https://upload.wikimedia.org/wikipedia/commons/thumb/0/0e/Skoda_Yeti.JPG/1280px-Skoda_Yet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2585" y="4071943"/>
            <a:ext cx="2571768" cy="1928826"/>
          </a:xfrm>
          <a:prstGeom prst="rect">
            <a:avLst/>
          </a:prstGeom>
          <a:noFill/>
        </p:spPr>
      </p:pic>
      <p:pic>
        <p:nvPicPr>
          <p:cNvPr id="11270" name="Picture 6" descr="https://upload.wikimedia.org/wikipedia/commons/thumb/1/11/Amerika_Quarry_HDR.jpg/1280px-Amerika_Quarry_HD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785794"/>
            <a:ext cx="4214842" cy="316113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.ihned.cz/attachment.php/730/40911730/itu34BCDF7GJKLMOkWbcghrxyzSTU9AR/KEM11_RUSSIA-_0724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4500562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4643438" y="1571612"/>
            <a:ext cx="40943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Kladensko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– černé uhlí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596" y="4071942"/>
            <a:ext cx="74847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potravinářský průmysl, chemický průmysl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4348" y="0"/>
            <a:ext cx="75842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PAMÁTKY A ZAJÍMAVOSTI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9190" y="1857364"/>
            <a:ext cx="395653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CHKO Český kras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vápencové území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4348" y="4786322"/>
            <a:ext cx="3091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Kutná Hora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chrám sv. Barbory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https://upload.wikimedia.org/wikipedia/commons/thumb/c/c7/KUTNA_HORA_%28js%29_11.jpg/1280px-KUTNA_HORA_%28js%29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3500438"/>
            <a:ext cx="4918054" cy="320826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9220" name="Picture 4" descr="https://upload.wikimedia.org/wikipedia/commons/thumb/2/2c/Kon%C4%9Bprusk%C3%A9_jeskyn%C4%9B.jpg/640px-Kon%C4%9Bprusk%C3%A9_jeskyn%C4%9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857233"/>
            <a:ext cx="3071834" cy="379604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000628" y="1071546"/>
            <a:ext cx="349666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Hrad Karlštejn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postaven Karlem IV.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4429132"/>
            <a:ext cx="464787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dirty="0" smtClean="0"/>
              <a:t>Lidice</a:t>
            </a:r>
            <a:endParaRPr lang="cs-CZ" sz="4000" b="1" dirty="0" smtClean="0"/>
          </a:p>
          <a:p>
            <a:r>
              <a:rPr lang="cs-CZ" sz="2800" dirty="0" smtClean="0"/>
              <a:t> – památník obětem 2.sv. války</a:t>
            </a:r>
            <a:endParaRPr lang="cs-CZ" sz="2800" dirty="0"/>
          </a:p>
        </p:txBody>
      </p:sp>
      <p:pic>
        <p:nvPicPr>
          <p:cNvPr id="8194" name="Picture 2" descr="https://upload.wikimedia.org/wikipedia/commons/c/c0/Hrad_Karl%C5%A1tej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4767227" cy="333198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196" name="Picture 4" descr="https://upload.wikimedia.org/wikipedia/commons/thumb/9/95/Peter_Stehlik_2009.05.12_Lidice_004a.jpg/1280px-Peter_Stehlik_2009.05.12_Lidice_004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500438"/>
            <a:ext cx="4453916" cy="296811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2844" y="285728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Blaník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CHKO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legenda o Blanických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rytířích, kteří vystoupí z hory,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aby pomohli české zemi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14876" y="3357562"/>
            <a:ext cx="462177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Hrad Kokořín </a:t>
            </a:r>
          </a:p>
          <a:p>
            <a:pPr algn="ctr"/>
            <a:r>
              <a:rPr lang="cs-CZ" sz="2000" b="1" dirty="0" smtClean="0"/>
              <a:t>     –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 vytesán do pískovcové </a:t>
            </a:r>
          </a:p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skály, proto si získal název </a:t>
            </a: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nedobytného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hradu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s://upload.wikimedia.org/wikipedia/commons/thumb/a/a2/Kokorin_letecky_pohled.jpg/1280px-Kokorin_letecky_pohl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143248"/>
            <a:ext cx="4138038" cy="310352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2" name="Picture 4" descr="https://upload.wikimedia.org/wikipedia/commons/8/89/VBlan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42852"/>
            <a:ext cx="3786214" cy="283966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4" name="Picture 6" descr="https://upload.wikimedia.org/wikipedia/commons/5/51/Cerny-Jirase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1701190"/>
            <a:ext cx="2071702" cy="13880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2844" y="642918"/>
            <a:ext cx="81996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Hrad Křivoklát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patří mezi nejstarší hrady u nás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upload.wikimedia.org/wikipedia/commons/thumb/c/c6/Krivoklat_castle_01.jpg/1280px-Krivoklat_castle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8"/>
            <a:ext cx="7000924" cy="487330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478846" y="714356"/>
            <a:ext cx="6186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Kamenná kašna v Kutné Hoře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s://upload.wikimedia.org/wikipedia/commons/thumb/f/f9/Kutn%C3%A1_Hora_-_Kamenn%C3%A1_ka%C5%A1na.jpg/1280px-Kutn%C3%A1_Hora_-_Kamenn%C3%A1_ka%C5%A1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714488"/>
            <a:ext cx="6379447" cy="425130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0"/>
            <a:ext cx="9413154" cy="6832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Ve středověku byly kvůli intenzivní důlní činnosti problémy</a:t>
            </a:r>
          </a:p>
          <a:p>
            <a:pPr algn="just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se zásobováním města Kutná Hora pitnou vodou.</a:t>
            </a:r>
          </a:p>
          <a:p>
            <a:pPr algn="just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Zásobování bylo řešeno pomocí několik kilometrů </a:t>
            </a:r>
          </a:p>
          <a:p>
            <a:pPr algn="just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dlouhého dřevěného potrubí, které ústilo do nádrží na několika</a:t>
            </a:r>
          </a:p>
          <a:p>
            <a:pPr algn="just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místech ve městě, z nichž byla voda odebírána. </a:t>
            </a:r>
          </a:p>
          <a:p>
            <a:pPr algn="just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Rejskově náměstí byl v letech 1493-1495 postaven </a:t>
            </a:r>
          </a:p>
          <a:p>
            <a:pPr algn="just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Matějem Rejskem kamenný dvanáctiboký hranol zdobený</a:t>
            </a:r>
          </a:p>
          <a:p>
            <a:pPr algn="just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bohatým dekorem kamenných kružeb a fiál.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Tento kamenný hranol nazývaný Kamenná kašna je umístěn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po prostoru náměstí a patří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mezi skvosty architektury a je umístěn do seznamu památek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Světového dědictví UNESCO.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Kamenná kašna vyjadřuje úctu kutnohorských měšťanů k vodě,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té se totiž odjakživa nedostávalo.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142852"/>
            <a:ext cx="1191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KVÍZ 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596" y="78579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9058" y="42860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00562" y="30003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285749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42976" y="5286388"/>
            <a:ext cx="2857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Kutná Hora</a:t>
            </a:r>
          </a:p>
          <a:p>
            <a:pPr marL="342900" indent="-342900">
              <a:buAutoNum type="alphaUcPeriod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Karlštejn</a:t>
            </a:r>
          </a:p>
          <a:p>
            <a:pPr marL="342900" indent="-342900">
              <a:buAutoNum type="alphaUcPeriod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Kokořín</a:t>
            </a:r>
          </a:p>
          <a:p>
            <a:pPr marL="342900" indent="-342900">
              <a:buAutoNum type="alphaUcPeriod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Křivoklát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https://upload.wikimedia.org/wikipedia/commons/thumb/c/c7/KUTNA_HORA_%28js%29_11.jpg/1280px-KUTNA_HORA_%28js%29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928934"/>
            <a:ext cx="3489294" cy="227621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" name="Picture 2" descr="https://upload.wikimedia.org/wikipedia/commons/thumb/c/c6/Krivoklat_castle_01.jpg/1280px-Krivoklat_castle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286124"/>
            <a:ext cx="3071834" cy="213828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4" name="Picture 2" descr="https://upload.wikimedia.org/wikipedia/commons/thumb/a/a2/Kokorin_letecky_pohled.jpg/1280px-Kokorin_letecky_pohl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57166"/>
            <a:ext cx="3471283" cy="260346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5" name="Picture 2" descr="https://upload.wikimedia.org/wikipedia/commons/c/c0/Hrad_Karl%C5%A1tej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571480"/>
            <a:ext cx="3338467" cy="233337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142852"/>
            <a:ext cx="416492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KVÍZ – správné odpovědi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- B.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- C.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- A.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- D 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357166"/>
            <a:ext cx="18473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>
              <a:hlinkClick r:id="rId2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1473" y="571480"/>
            <a:ext cx="8143932" cy="1000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odkazy: obrázky:</a:t>
            </a:r>
          </a:p>
          <a:p>
            <a:r>
              <a:rPr lang="cs-CZ" sz="1400" b="1" dirty="0" smtClean="0">
                <a:hlinkClick r:id="rId3"/>
              </a:rPr>
              <a:t>https://cs.wikipedia.org/wiki/St%C5%99edo%C4%8Desk%C3%BD_kraj#mediaviewer/File:Central_Bohemia_districts.png</a:t>
            </a:r>
            <a:endParaRPr lang="cs-CZ" sz="1400" b="1" dirty="0" smtClean="0"/>
          </a:p>
          <a:p>
            <a:r>
              <a:rPr lang="cs-CZ" sz="1400" b="1" dirty="0" smtClean="0">
                <a:hlinkClick r:id="rId4"/>
              </a:rPr>
              <a:t>https://cs.wikipedia.org/wiki/Kamenn%C3%A1_ka%C5%A1na_v_Kutn%C3%A9_Ho%C5%99e#mediaviewer/File:Kutn%C3%A1_Hora_-_Kamenn%C3%A1_ka%C5%A1na.jpg</a:t>
            </a:r>
            <a:endParaRPr lang="cs-CZ" sz="1400" b="1" dirty="0" smtClean="0"/>
          </a:p>
          <a:p>
            <a:r>
              <a:rPr lang="cs-CZ" sz="1400" b="1" dirty="0" smtClean="0">
                <a:hlinkClick r:id="rId5"/>
              </a:rPr>
              <a:t>https://cs.wikipedia.org/wiki/K%C5%99ivokl%C3%A1t#mediaviewer/File:Krivoklat_castle_01.jpg</a:t>
            </a:r>
            <a:endParaRPr lang="cs-CZ" sz="1400" b="1" dirty="0" smtClean="0"/>
          </a:p>
          <a:p>
            <a:r>
              <a:rPr lang="cs-CZ" sz="1400" b="1" dirty="0" smtClean="0">
                <a:hlinkClick r:id="rId6"/>
              </a:rPr>
              <a:t>https://cs.wikipedia.org/wiki/Koko%C5%99%C3%ADn_(hrad)#mediaviewer/File:Kokorin_letecky_pohled.jpg</a:t>
            </a:r>
            <a:endParaRPr lang="cs-CZ" sz="1400" b="1" dirty="0" smtClean="0"/>
          </a:p>
          <a:p>
            <a:r>
              <a:rPr lang="cs-CZ" sz="1400" b="1" dirty="0" smtClean="0">
                <a:hlinkClick r:id="rId7"/>
              </a:rPr>
              <a:t>https://cs.wikipedia.org/wiki/Blan%C3%ADk#mediaviewer/File:VBlanik.JPG</a:t>
            </a:r>
            <a:endParaRPr lang="cs-CZ" sz="1400" b="1" dirty="0" smtClean="0"/>
          </a:p>
          <a:p>
            <a:r>
              <a:rPr lang="cs-CZ" sz="1400" b="1" dirty="0" smtClean="0">
                <a:hlinkClick r:id="rId7"/>
              </a:rPr>
              <a:t>https://cs.wikipedia.org/wiki/Blan%C3%ADk#mediaviewer/File:Cerny-Jirasek.jpg</a:t>
            </a:r>
            <a:endParaRPr lang="cs-CZ" sz="1400" b="1" dirty="0" smtClean="0"/>
          </a:p>
          <a:p>
            <a:r>
              <a:rPr lang="cs-CZ" sz="1400" b="1" dirty="0" smtClean="0">
                <a:hlinkClick r:id="rId8"/>
              </a:rPr>
              <a:t>https://cs.wikipedia.org/wiki/Karl%C5%A1tejn#mediaviewer/File:Hrad_Karl%C5%A1tejn.jpg</a:t>
            </a:r>
            <a:endParaRPr lang="cs-CZ" sz="1400" b="1" dirty="0" smtClean="0"/>
          </a:p>
          <a:p>
            <a:r>
              <a:rPr lang="cs-CZ" sz="1400" b="1" dirty="0" smtClean="0">
                <a:hlinkClick r:id="rId9"/>
              </a:rPr>
              <a:t>https://cs.wikipedia.org/wiki/Pam%C3%A1tn%C3%ADk_Lidice#mediaviewer/File:Peter_Stehlik_2009.05.12_Lidice_004a.jpg</a:t>
            </a:r>
            <a:endParaRPr lang="cs-CZ" sz="1400" b="1" dirty="0" smtClean="0"/>
          </a:p>
          <a:p>
            <a:r>
              <a:rPr lang="cs-CZ" sz="1400" b="1" dirty="0" smtClean="0">
                <a:hlinkClick r:id="rId10"/>
              </a:rPr>
              <a:t>https://cs.wikipedia.org/wiki/Kutn%C3%A1_Hora#mediaviewer/File:KUTNA_HORA_(js)_11.jpg</a:t>
            </a:r>
            <a:endParaRPr lang="cs-CZ" sz="1400" b="1" dirty="0" smtClean="0"/>
          </a:p>
          <a:p>
            <a:r>
              <a:rPr lang="cs-CZ" sz="1400" b="1" dirty="0" smtClean="0">
                <a:hlinkClick r:id="rId11"/>
              </a:rPr>
              <a:t>https://cs.wikipedia.org/wiki/Kon%C4%9Bprusk%C3%A9_jeskyn%C4%9B#mediaviewer/File:Kon%C4%9Bprusk%C3%A9_jeskyn%C4%9B.jpg</a:t>
            </a:r>
            <a:endParaRPr lang="cs-CZ" sz="1400" b="1" dirty="0" smtClean="0"/>
          </a:p>
          <a:p>
            <a:r>
              <a:rPr lang="cs-CZ" sz="1400" b="1" dirty="0" smtClean="0">
                <a:hlinkClick r:id="rId12"/>
              </a:rPr>
              <a:t>https://cs.wikipedia.org/wiki/%C5%A0koda_Auto#mediaviewer/File:Skoda_120L.jpg</a:t>
            </a:r>
            <a:endParaRPr lang="cs-CZ" sz="1400" b="1" dirty="0" smtClean="0"/>
          </a:p>
          <a:p>
            <a:r>
              <a:rPr lang="cs-CZ" sz="1400" b="1" dirty="0" smtClean="0">
                <a:hlinkClick r:id="rId12"/>
              </a:rPr>
              <a:t>https://cs.wikipedia.org/wiki/%C5%A0koda_Auto#mediaviewer/File:Skoda_Yeti.JPG</a:t>
            </a:r>
            <a:endParaRPr lang="cs-CZ" sz="1400" b="1" dirty="0" smtClean="0"/>
          </a:p>
          <a:p>
            <a:r>
              <a:rPr lang="cs-CZ" sz="1400" b="1" dirty="0" smtClean="0">
                <a:hlinkClick r:id="rId13"/>
              </a:rPr>
              <a:t>https://cs.wikipedia.org/wiki/Amerika_(v%C3%A1pencov%C3%A9_lomy)#mediaviewer/File:Amerika_Quarry_HDR.jpg</a:t>
            </a:r>
            <a:endParaRPr lang="cs-CZ" sz="1400" b="1" dirty="0" smtClean="0"/>
          </a:p>
          <a:p>
            <a:r>
              <a:rPr lang="cs-CZ" sz="1400" b="1" dirty="0" smtClean="0">
                <a:hlinkClick r:id="rId14"/>
              </a:rPr>
              <a:t>https://cs.wikipedia.org/wiki/Brdy#mediaviewer/File:Sk%C3%A1la_Kom%C3%ADn_na_Kon%C3%AD%C4%8Dku_(667_m).JPG</a:t>
            </a:r>
            <a:endParaRPr lang="cs-CZ" sz="1400" b="1" dirty="0" smtClean="0"/>
          </a:p>
          <a:p>
            <a:r>
              <a:rPr lang="cs-CZ" sz="1400" b="1" dirty="0" smtClean="0">
                <a:hlinkClick r:id="rId15"/>
              </a:rPr>
              <a:t>https://cs.wikipedia.org/wiki/Vodn%C3%AD_n%C3%A1dr%C5%BE_%C5%A0vihov#mediaviewer/File:Pod_hr%C3%A1z%C3%AD_VD_%C5%BDelivka_-_%C5%A0vihov.jpg</a:t>
            </a:r>
            <a:endParaRPr lang="cs-CZ" sz="1400" b="1" dirty="0" smtClean="0"/>
          </a:p>
          <a:p>
            <a:r>
              <a:rPr lang="cs-CZ" sz="1400" b="1" dirty="0" smtClean="0">
                <a:hlinkClick r:id="rId16"/>
              </a:rPr>
              <a:t>https://cs.wikipedia.org/wiki/Vodn%C3%AD_n%C3%A1dr%C5%BE_Orl%C3%ADk#mediaviewer/File:Zv%C3%ADkov_2.jpg</a:t>
            </a:r>
            <a:endParaRPr lang="cs-CZ" sz="1400" b="1" dirty="0" smtClean="0"/>
          </a:p>
          <a:p>
            <a:r>
              <a:rPr lang="cs-CZ" sz="1400" b="1" dirty="0" smtClean="0"/>
              <a:t>https://cs.wikipedia.org/wiki/Slapy#mediaviewer/File:Slapy_prehrada_7179.JPG</a:t>
            </a:r>
          </a:p>
          <a:p>
            <a:endParaRPr lang="cs-CZ" sz="1600" b="1" dirty="0" smtClean="0"/>
          </a:p>
          <a:p>
            <a:endParaRPr lang="cs-CZ" sz="1600" b="1" dirty="0" smtClean="0"/>
          </a:p>
          <a:p>
            <a:endParaRPr lang="cs-CZ" sz="1600" b="1" dirty="0" smtClean="0"/>
          </a:p>
          <a:p>
            <a:endParaRPr lang="cs-CZ" sz="1600" b="1" dirty="0" smtClean="0"/>
          </a:p>
          <a:p>
            <a:endParaRPr lang="cs-CZ" sz="1600" b="1" dirty="0" smtClean="0"/>
          </a:p>
          <a:p>
            <a:endParaRPr lang="cs-CZ" sz="1600" b="1" dirty="0" smtClean="0"/>
          </a:p>
          <a:p>
            <a:endParaRPr lang="cs-CZ" sz="16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</TotalTime>
  <Words>578</Words>
  <Application>Microsoft Office PowerPoint</Application>
  <PresentationFormat>Předvádění na obrazovce (4:3)</PresentationFormat>
  <Paragraphs>136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Vladka</dc:creator>
  <cp:lastModifiedBy>Dum</cp:lastModifiedBy>
  <cp:revision>30</cp:revision>
  <dcterms:created xsi:type="dcterms:W3CDTF">2013-01-05T14:35:28Z</dcterms:created>
  <dcterms:modified xsi:type="dcterms:W3CDTF">2014-09-17T16:10:44Z</dcterms:modified>
</cp:coreProperties>
</file>