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52352057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VY_32_INOVACE_331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8.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Nářadí na opracování kovů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 obsahuje informace o obrázky se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základním ručním nářadím pro opracování kovů. Věnuje se sekání, vrtání  štípání plechu a stříhání drátu.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28. 9. 2013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30. 9. 2013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27402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Sekání, vrtání, štípání drátu a stříhání plechu.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Nářadí na opracování kovů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0354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Sekání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Sekáním pomocí sekáče můžeme ubrat určitou vrstvu materiálu, rozdělit materiál nebo odstranit nerovnosti. </a:t>
            </a:r>
          </a:p>
          <a:p>
            <a:r>
              <a:rPr lang="cs-CZ" sz="2000" dirty="0" smtClean="0"/>
              <a:t>Při sekání vniká ostří sekáče do materiálu působením přiměřených úderů kladiva.</a:t>
            </a:r>
          </a:p>
          <a:p>
            <a:endParaRPr lang="cs-CZ" sz="2000" dirty="0"/>
          </a:p>
        </p:txBody>
      </p:sp>
      <p:pic>
        <p:nvPicPr>
          <p:cNvPr id="1026" name="Picture 2" descr="C:\Users\Učitel\Desktop\DUM\Dokumenty\Nářadí\DSC_0020 (2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12" t="44204" r="13031" b="29432"/>
          <a:stretch/>
        </p:blipFill>
        <p:spPr bwMode="auto">
          <a:xfrm>
            <a:off x="251520" y="4997151"/>
            <a:ext cx="6012873" cy="160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čitel\Desktop\DUM\Dokumenty\Nářadí\DSC_001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0736" y="2636912"/>
            <a:ext cx="2553753" cy="396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2447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Pomocí vrtání a odřezávání třísky můžeme v materiálu zhotovit díru. Pro vrtání kovů se používá především šroubovitý vrták.</a:t>
            </a:r>
          </a:p>
          <a:p>
            <a:r>
              <a:rPr lang="cs-CZ" sz="2000" dirty="0" smtClean="0"/>
              <a:t>Vrták obsahuje dva břity, do vrtačky se upíná tzv. stopka. </a:t>
            </a:r>
            <a:endParaRPr lang="cs-CZ" sz="2000" dirty="0"/>
          </a:p>
        </p:txBody>
      </p:sp>
      <p:pic>
        <p:nvPicPr>
          <p:cNvPr id="2050" name="Picture 2" descr="C:\Users\Učitel\Desktop\DUM\Dokumenty\Nářadí\DSC_003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15" t="8068" r="54848" b="8522"/>
          <a:stretch/>
        </p:blipFill>
        <p:spPr bwMode="auto">
          <a:xfrm>
            <a:off x="6732240" y="2675392"/>
            <a:ext cx="2042446" cy="3966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čitel\Desktop\DUM\Dokumenty\Nářadí\DSC_003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615" t="4659" r="45052" b="2841"/>
          <a:stretch/>
        </p:blipFill>
        <p:spPr bwMode="auto">
          <a:xfrm rot="3916085">
            <a:off x="2380899" y="2118110"/>
            <a:ext cx="1592946" cy="535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9027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Stříhání plechu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546032" cy="4572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Je jedním ze způsobu oddělování materiálu. Můžeme takto oddělovat tenký a většinou </a:t>
            </a:r>
            <a:r>
              <a:rPr lang="cs-CZ" sz="2000" dirty="0" smtClean="0"/>
              <a:t>plochý </a:t>
            </a:r>
            <a:r>
              <a:rPr lang="cs-CZ" sz="2000" dirty="0" smtClean="0"/>
              <a:t>materiál (plech). </a:t>
            </a:r>
          </a:p>
          <a:p>
            <a:r>
              <a:rPr lang="cs-CZ" sz="2000" dirty="0" smtClean="0"/>
              <a:t>Plech do tloušťky přibližně 1 mm stříháme ručními nůžkami, hrubší profily se stříhají nůžkami pákovými</a:t>
            </a:r>
          </a:p>
          <a:p>
            <a:r>
              <a:rPr lang="cs-CZ" sz="2000" dirty="0" smtClean="0"/>
              <a:t>Stříhání ručními nůžkami připomínají stříhání papíru. </a:t>
            </a:r>
          </a:p>
          <a:p>
            <a:r>
              <a:rPr lang="cs-CZ" sz="2000" dirty="0" smtClean="0"/>
              <a:t>Dochází k oddělení materiálu střihem, nevzniká žádná tříska. Nože se pohybují proti sobě a nesmí mít mezi sebou velkou mezeru, aby nedocházelo k ohýbání</a:t>
            </a:r>
          </a:p>
          <a:p>
            <a:r>
              <a:rPr lang="cs-CZ" sz="2000" dirty="0" smtClean="0"/>
              <a:t>Postavení materiálu a nůžek musí být kolmé.</a:t>
            </a:r>
          </a:p>
        </p:txBody>
      </p:sp>
      <p:pic>
        <p:nvPicPr>
          <p:cNvPr id="3074" name="Picture 2" descr="C:\Users\Učitel\Desktop\DUM\Dokumenty\Nářadí\DSC_01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4691" y="4546732"/>
            <a:ext cx="3248629" cy="2121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2782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čitel\Desktop\DUM\Dokumenty\Nářadí\DSC_01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908719"/>
            <a:ext cx="8803413" cy="5334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5825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Štípání drátu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Drát v případě potřeby oddělujeme pomocí štípacích kleští.</a:t>
            </a:r>
          </a:p>
          <a:p>
            <a:r>
              <a:rPr lang="cs-CZ" sz="2000" dirty="0" smtClean="0"/>
              <a:t>Při štípání opět dochází k pohybu dvou břitů proti sobě, nevzniká tedy žádná tříska. Při štípání hrubšího drátu je potřeba napomoci oddělení pohybem</a:t>
            </a:r>
            <a:endParaRPr lang="cs-CZ" sz="2000" dirty="0"/>
          </a:p>
        </p:txBody>
      </p:sp>
      <p:pic>
        <p:nvPicPr>
          <p:cNvPr id="5122" name="Picture 2" descr="C:\Users\Učitel\Desktop\DUM\Dokumenty\Nářadí\DSC_01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662105"/>
            <a:ext cx="4426772" cy="392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čitel\Desktop\DUM\Dokumenty\Nářadí\DSC_01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7947"/>
            <a:ext cx="3774331" cy="330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4400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Mošna,</a:t>
            </a:r>
            <a:r>
              <a:rPr lang="cs-CZ" sz="2000" dirty="0"/>
              <a:t> František a kol. </a:t>
            </a:r>
            <a:r>
              <a:rPr lang="cs-CZ" sz="2000" i="1" dirty="0"/>
              <a:t>Praktické činnosti - Práce s technickými materiály</a:t>
            </a:r>
            <a:r>
              <a:rPr lang="cs-CZ" sz="2000" dirty="0"/>
              <a:t>. Praha: Fortuna, 2001, ISBN 80-7168-755-3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Archiv autora</a:t>
            </a:r>
          </a:p>
          <a:p>
            <a:endParaRPr lang="cs-CZ" sz="2000" dirty="0" smtClean="0"/>
          </a:p>
          <a:p>
            <a:r>
              <a:rPr lang="cs-CZ" sz="2000" dirty="0" smtClean="0"/>
              <a:t>Fotografie pořízeny autorem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621948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</TotalTime>
  <Words>310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Snímek 1</vt:lpstr>
      <vt:lpstr>Nářadí na opracování kovů</vt:lpstr>
      <vt:lpstr>Sekání</vt:lpstr>
      <vt:lpstr>Vrtání</vt:lpstr>
      <vt:lpstr>Stříhání plechu</vt:lpstr>
      <vt:lpstr>Snímek 6</vt:lpstr>
      <vt:lpstr>Štípání drátu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Dum</cp:lastModifiedBy>
  <cp:revision>8</cp:revision>
  <dcterms:created xsi:type="dcterms:W3CDTF">2013-12-17T23:05:12Z</dcterms:created>
  <dcterms:modified xsi:type="dcterms:W3CDTF">2014-09-17T15:21:23Z</dcterms:modified>
</cp:coreProperties>
</file>