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9" r:id="rId4"/>
    <p:sldId id="258" r:id="rId5"/>
    <p:sldId id="260" r:id="rId6"/>
    <p:sldId id="261" r:id="rId7"/>
    <p:sldId id="263" r:id="rId8"/>
    <p:sldId id="264" r:id="rId9"/>
    <p:sldId id="265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7F4A9-8B2F-460B-9FB6-2B3656A09E6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07414-48A7-4F6D-B095-B1B871B0AC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65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007414-48A7-4F6D-B095-B1B871B0AC5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213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cksaw.jpg" TargetMode="External"/><Relationship Id="rId2" Type="http://schemas.openxmlformats.org/officeDocument/2006/relationships/hyperlink" Target="http://cs.wikipedia.org/wiki/Soubor:Schere_Gr_9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chleifpapier_verschiedene_Sort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47103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VY_32_INOVACE_322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7.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Nářadí na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opracování plastů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je určen pro seznámení se základními druhy nářadí používaných při ručním opracování plastů, je doplněn obrázky pro okamžitou představu o vzhledu a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funkčnosti nářadí.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23. 10. 2013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4907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47800"/>
            <a:ext cx="5933256" cy="21336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Nářadí pro </a:t>
            </a:r>
            <a:r>
              <a:rPr lang="cs-CZ" sz="5400" smtClean="0"/>
              <a:t>opracování plastů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59448024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Při ručním opracování plastů využíváme velkou část nástrojů, které se používá při opracování dřeva. Plast je vždy potřeba orýsovat, šetrně upnout a zpracovávat řezáním, </a:t>
            </a:r>
            <a:r>
              <a:rPr lang="cs-CZ" sz="2400" dirty="0" smtClean="0"/>
              <a:t>pilováním </a:t>
            </a:r>
            <a:r>
              <a:rPr lang="cs-CZ" sz="2400" dirty="0" smtClean="0"/>
              <a:t>nebo stříháním. Do plastů se dá vrtat, můžeme je spojovat lepením a tepelně zpracovávat.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Nářadí pro ruční opracování plastů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3706073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"/>
            <a:ext cx="5122912" cy="57149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 upínání ať už do truhlářských ztužidel nebo svěráků je potřeba dbát zvýšené pozornosti. Je potřeba postupovat tak, aby se nepoškrábal povrch, nebo nedošlo k jeho prasknutí. Dobře poslouží vložky ze dřeva, pryže nebo plsti.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polotovarů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088524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 měření používáme skládací metr, rovné měřidlo nebo svinovací metr. </a:t>
            </a:r>
            <a:endParaRPr lang="cs-CZ" sz="2400" dirty="0"/>
          </a:p>
          <a:p>
            <a:r>
              <a:rPr lang="cs-CZ" sz="2400" dirty="0" smtClean="0"/>
              <a:t>Pro orýsování se nejlépe hodí tvrdá tužka nebo rýsovací jehla</a:t>
            </a:r>
          </a:p>
          <a:p>
            <a:r>
              <a:rPr lang="cs-CZ" sz="2400" dirty="0" smtClean="0"/>
              <a:t>Pěnový polystyren nejlépe orýsujeme tužkou měkkou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2107704"/>
          </a:xfrm>
        </p:spPr>
        <p:txBody>
          <a:bodyPr>
            <a:normAutofit/>
          </a:bodyPr>
          <a:lstStyle/>
          <a:p>
            <a:r>
              <a:rPr lang="cs-CZ" sz="4800" dirty="0" smtClean="0"/>
              <a:t>Měření a orýsování</a:t>
            </a:r>
            <a:endParaRPr lang="cs-CZ" sz="4800" dirty="0"/>
          </a:p>
        </p:txBody>
      </p:sp>
      <p:pic>
        <p:nvPicPr>
          <p:cNvPr id="1027" name="Picture 3" descr="C:\Users\Učitel\AppData\Local\Microsoft\Windows\Temporary Internet Files\Content.IE5\YFT2WWNB\MC900378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36591">
            <a:off x="4904243" y="2723173"/>
            <a:ext cx="1613916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čitel\Desktop\DUM\Dokumenty\Nářadí\DSC_003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53" r="3788" b="43003"/>
          <a:stretch/>
        </p:blipFill>
        <p:spPr bwMode="auto">
          <a:xfrm>
            <a:off x="0" y="6011108"/>
            <a:ext cx="5377764" cy="84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čitel\Desktop\DUM\Dokumenty\Nářadí\DSC_004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48" t="18626" r="8823" b="22249"/>
          <a:stretch/>
        </p:blipFill>
        <p:spPr bwMode="auto">
          <a:xfrm>
            <a:off x="6012160" y="4421235"/>
            <a:ext cx="2793364" cy="243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3304" y="293569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13436" y="405190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4886" y="563340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93273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1"/>
            <a:ext cx="3657600" cy="4339951"/>
          </a:xfrm>
        </p:spPr>
        <p:txBody>
          <a:bodyPr/>
          <a:lstStyle/>
          <a:p>
            <a:r>
              <a:rPr lang="cs-CZ" dirty="0" smtClean="0"/>
              <a:t>Pomocí stříhání oddělujeme plastové fólie nebo velmi tenké desky. Na stříhání můžeme použít nůžky na karton, textilie či nůžky na plech pro přímé střihy.</a:t>
            </a:r>
          </a:p>
          <a:p>
            <a:r>
              <a:rPr lang="cs-CZ" dirty="0" smtClean="0"/>
              <a:t>Silnější profily plastů je potřeba řezat. K této operaci můžeme použít  rámovou pilku na kov nebo čepovku na dřevo.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76800" y="457200"/>
            <a:ext cx="3655640" cy="167565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Stříhání a řezání plastů</a:t>
            </a:r>
            <a:endParaRPr lang="cs-CZ" sz="4000" dirty="0"/>
          </a:p>
        </p:txBody>
      </p:sp>
      <p:pic>
        <p:nvPicPr>
          <p:cNvPr id="2050" name="Picture 2" descr="Soubor:Schere Gr 9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" y="4470983"/>
            <a:ext cx="3562819" cy="237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69" y="447098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2051" name="Picture 3" descr="C:\Users\Učitel\Desktop\DUM\Dokumenty\Nářadí\DSC_009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66" b="21667"/>
          <a:stretch/>
        </p:blipFill>
        <p:spPr bwMode="auto">
          <a:xfrm>
            <a:off x="4355976" y="2204864"/>
            <a:ext cx="4355975" cy="148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Soubor:Hacksaw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78" y="4631241"/>
            <a:ext cx="4355975" cy="134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91178" y="595486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69863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90846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pilování plastů se nejlépe hodí pilník s jednoduchým sekem. Pomocí brusného plátna a brusných  papírů dosáhneme u požadovaných povrchů vysoké kvality.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0" y="476672"/>
            <a:ext cx="3151584" cy="174766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Pilování </a:t>
            </a:r>
            <a:br>
              <a:rPr lang="cs-CZ" sz="4000" dirty="0" smtClean="0"/>
            </a:br>
            <a:r>
              <a:rPr lang="cs-CZ" sz="4000" dirty="0" smtClean="0"/>
              <a:t>a broušení</a:t>
            </a:r>
            <a:endParaRPr lang="cs-CZ" sz="4000" dirty="0"/>
          </a:p>
        </p:txBody>
      </p:sp>
      <p:pic>
        <p:nvPicPr>
          <p:cNvPr id="3074" name="Picture 2" descr="Soubor:Schleifpapier verschiedene Sorte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95"/>
          <a:stretch/>
        </p:blipFill>
        <p:spPr bwMode="auto">
          <a:xfrm>
            <a:off x="891" y="4293097"/>
            <a:ext cx="4294845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Desktop\DUM\Dokumenty\Nářadí\DSC_007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5" b="50000"/>
          <a:stretch/>
        </p:blipFill>
        <p:spPr bwMode="auto">
          <a:xfrm rot="5400000">
            <a:off x="4922520" y="2863948"/>
            <a:ext cx="6511271" cy="130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95736" y="6488669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39" y="639022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16303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vytváření průchozích a neprůchozích otvorů do plastů  do průměru 10 mm používáme šroubovité vrtáky vhodné pro vrtání kovu. Při vrtání o větších průměru je vhodné využít vrtáky pro vrtání dřeva.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078004" y="404664"/>
            <a:ext cx="2819400" cy="2016224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/>
              <a:t>Vrtání</a:t>
            </a:r>
            <a:endParaRPr lang="cs-CZ" sz="4800" dirty="0"/>
          </a:p>
        </p:txBody>
      </p:sp>
      <p:pic>
        <p:nvPicPr>
          <p:cNvPr id="2050" name="Picture 2" descr="C:\Users\Učitel\Desktop\DUM\Dokumenty\Nářadí\DSC_00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36" t="6477" r="45606" b="2841"/>
          <a:stretch/>
        </p:blipFill>
        <p:spPr bwMode="auto">
          <a:xfrm>
            <a:off x="7380312" y="1330037"/>
            <a:ext cx="1440873" cy="552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DUM\Dokumenty\Nářadí\DSC_003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70" t="9886" r="37424" b="7160"/>
          <a:stretch/>
        </p:blipFill>
        <p:spPr bwMode="auto">
          <a:xfrm>
            <a:off x="5487704" y="2132856"/>
            <a:ext cx="1760601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380312" y="945390"/>
            <a:ext cx="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55834" y="17635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200235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Lepidel pro lepení plastů je velká řada, nejlépe je se poradit s prodejci, který nám doporučí nejvhodnější lepidlo pro daný spoj a plast.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1675656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/>
              <a:t>Lepení</a:t>
            </a:r>
            <a:endParaRPr lang="cs-CZ" sz="4800" dirty="0"/>
          </a:p>
        </p:txBody>
      </p:sp>
      <p:pic>
        <p:nvPicPr>
          <p:cNvPr id="3074" name="Picture 2" descr="C:\Users\Učitel\AppData\Local\Microsoft\Windows\Temporary Internet Files\Content.IE5\7BCI6UE6\MC900378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92640"/>
            <a:ext cx="2468854" cy="379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80813" y="5932631"/>
            <a:ext cx="9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3135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4330824" cy="3907904"/>
          </a:xfrm>
        </p:spPr>
        <p:txBody>
          <a:bodyPr/>
          <a:lstStyle/>
          <a:p>
            <a:r>
              <a:rPr lang="cs-CZ" dirty="0" smtClean="0"/>
              <a:t>V teplotním rozhraní 80 – 150 °C přechází termoplasty do tvárného stavu a můžeme je formovat a ohýbat do požadovaného tvaru. Po zchlazení materiál zachová tvar, do kterého byl zformován.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Pokud nejsou termoplasty vychlazeny, mají tendence vracet se do původního tvaru. Hovoříme potom o tvarové paměti.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76800" y="457200"/>
            <a:ext cx="3871664" cy="261176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Tvarování teplem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1378674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7704856" cy="4759423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/>
              <a:t>MOŠNA, František a kol. </a:t>
            </a:r>
            <a:r>
              <a:rPr lang="cs-CZ" i="1" dirty="0"/>
              <a:t>Praktické činnosti - Práce s technickými materiály</a:t>
            </a:r>
            <a:r>
              <a:rPr lang="cs-CZ" dirty="0"/>
              <a:t>. Praha: Fortuna, 2001, ISBN 80-7168-755-3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Obr. 1, 11 – Klipart sady 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r>
              <a:rPr lang="cs-CZ" dirty="0" smtClean="0"/>
              <a:t>Obr. – 2, 3, 5, 8, 9, </a:t>
            </a:r>
            <a:r>
              <a:rPr lang="cs-CZ" smtClean="0"/>
              <a:t>10 – Pořízeny autorem</a:t>
            </a:r>
            <a:endParaRPr lang="cs-CZ" dirty="0" smtClean="0"/>
          </a:p>
          <a:p>
            <a:r>
              <a:rPr lang="cs-CZ" dirty="0" smtClean="0"/>
              <a:t>Obr. 4 - AUTOR </a:t>
            </a:r>
            <a:r>
              <a:rPr lang="cs-CZ" dirty="0"/>
              <a:t>NEUVEDENE. </a:t>
            </a:r>
            <a:r>
              <a:rPr lang="cs-CZ" i="1" dirty="0" err="1"/>
              <a:t>Schere</a:t>
            </a:r>
            <a:r>
              <a:rPr lang="cs-CZ" i="1" dirty="0"/>
              <a:t> </a:t>
            </a:r>
            <a:r>
              <a:rPr lang="cs-CZ" i="1" dirty="0" err="1"/>
              <a:t>Gr</a:t>
            </a:r>
            <a:r>
              <a:rPr lang="cs-CZ" i="1" dirty="0"/>
              <a:t> 99</a:t>
            </a:r>
            <a:r>
              <a:rPr lang="cs-CZ" dirty="0"/>
              <a:t> [online]. [cit. </a:t>
            </a:r>
            <a:r>
              <a:rPr lang="cs-CZ" dirty="0" smtClean="0"/>
              <a:t>20.10.2013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cs.wikipedia.org/wiki/Soubor:Schere_Gr_99.jpg</a:t>
            </a:r>
            <a:endParaRPr lang="cs-CZ" dirty="0" smtClean="0"/>
          </a:p>
          <a:p>
            <a:r>
              <a:rPr lang="cs-CZ" dirty="0" smtClean="0"/>
              <a:t>Obr. 6 - AUTOR </a:t>
            </a:r>
            <a:r>
              <a:rPr lang="cs-CZ" dirty="0"/>
              <a:t>NEUVEDEN. </a:t>
            </a:r>
            <a:r>
              <a:rPr lang="cs-CZ" i="1" dirty="0" err="1"/>
              <a:t>Hacksaw</a:t>
            </a:r>
            <a:r>
              <a:rPr lang="cs-CZ" dirty="0"/>
              <a:t> [online]. [cit. </a:t>
            </a:r>
            <a:r>
              <a:rPr lang="cs-CZ" dirty="0" smtClean="0"/>
              <a:t>20.10.2013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cs.wikipedia.org/wiki/Soubor:Hacksaw.jpg</a:t>
            </a:r>
            <a:endParaRPr lang="cs-CZ" dirty="0" smtClean="0"/>
          </a:p>
          <a:p>
            <a:r>
              <a:rPr lang="cs-CZ" dirty="0" smtClean="0"/>
              <a:t>Obr. 7 - </a:t>
            </a:r>
            <a:r>
              <a:rPr lang="cs-CZ" dirty="0"/>
              <a:t>EUGSTER, Simon. </a:t>
            </a:r>
            <a:r>
              <a:rPr lang="cs-CZ" i="1" dirty="0" err="1"/>
              <a:t>Schleifpapier</a:t>
            </a:r>
            <a:r>
              <a:rPr lang="cs-CZ" i="1" dirty="0"/>
              <a:t> </a:t>
            </a:r>
            <a:r>
              <a:rPr lang="cs-CZ" i="1" dirty="0" err="1"/>
              <a:t>verschiedene</a:t>
            </a:r>
            <a:r>
              <a:rPr lang="cs-CZ" i="1" dirty="0"/>
              <a:t> </a:t>
            </a:r>
            <a:r>
              <a:rPr lang="cs-CZ" i="1" dirty="0" err="1"/>
              <a:t>Sorten</a:t>
            </a:r>
            <a:r>
              <a:rPr lang="cs-CZ" dirty="0"/>
              <a:t> [online]. [cit. </a:t>
            </a:r>
            <a:r>
              <a:rPr lang="cs-CZ" dirty="0" smtClean="0"/>
              <a:t>20.10.2013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cs.wikipedia.org/wiki/Soubor:Schleifpapier_verschiedene_Sorten.jpg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57200"/>
            <a:ext cx="7300664" cy="811560"/>
          </a:xfrm>
        </p:spPr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4118140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210</TotalTime>
  <Words>481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Složený</vt:lpstr>
      <vt:lpstr>Prezentace aplikace PowerPoint</vt:lpstr>
      <vt:lpstr>Nářadí pro opracování plastů</vt:lpstr>
      <vt:lpstr>Nářadí pro ruční opracování plastů</vt:lpstr>
      <vt:lpstr>Upínání polotovarů</vt:lpstr>
      <vt:lpstr>Měření a orýsování</vt:lpstr>
      <vt:lpstr>Stříhání a řezání plastů</vt:lpstr>
      <vt:lpstr>Pilování  a broušení</vt:lpstr>
      <vt:lpstr>Vrtání</vt:lpstr>
      <vt:lpstr>Lepení</vt:lpstr>
      <vt:lpstr>Tvarování teplem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Nářadí pro opracování plasů</dc:title>
  <dc:creator>Učitel</dc:creator>
  <cp:lastModifiedBy>Učitel</cp:lastModifiedBy>
  <cp:revision>20</cp:revision>
  <dcterms:created xsi:type="dcterms:W3CDTF">2013-10-07T20:27:04Z</dcterms:created>
  <dcterms:modified xsi:type="dcterms:W3CDTF">2014-01-08T15:47:27Z</dcterms:modified>
</cp:coreProperties>
</file>