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Hacksaw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142680"/>
              </p:ext>
            </p:extLst>
          </p:nvPr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Člověk a svět práce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VY_32_INOVACE_330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baseline="0" dirty="0" smtClean="0">
                          <a:latin typeface="Calibri" panose="020F0502020204030204" pitchFamily="34" charset="0"/>
                        </a:rPr>
                        <a:t>8.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Technické činnosti</a:t>
                      </a: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Nářadí </a:t>
                      </a:r>
                      <a:r>
                        <a:rPr lang="cs-CZ" sz="1400" b="1" smtClean="0">
                          <a:latin typeface="Calibri" panose="020F0502020204030204" pitchFamily="34" charset="0"/>
                        </a:rPr>
                        <a:t>na </a:t>
                      </a:r>
                      <a:r>
                        <a:rPr lang="cs-CZ" sz="1400" b="1" smtClean="0">
                          <a:latin typeface="Calibri" panose="020F0502020204030204" pitchFamily="34" charset="0"/>
                        </a:rPr>
                        <a:t>ruční opracování </a:t>
                      </a:r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kovů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Materiál obsahuje informace o obrázky se</a:t>
                      </a:r>
                      <a:r>
                        <a:rPr lang="cs-CZ" sz="1400" b="1" baseline="0" dirty="0" smtClean="0">
                          <a:latin typeface="Calibri" panose="020F0502020204030204" pitchFamily="34" charset="0"/>
                        </a:rPr>
                        <a:t> základním ručním nářadím pro opracování kovů. Věnuje se měření, orýsování, řezání a pilování kovů.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17. 9. 2013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18. 9. 2013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  <p:pic>
        <p:nvPicPr>
          <p:cNvPr id="209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00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Měření, orýsování, řezání a pilování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Nářadí na opracování kovů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351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Nástroje pro měření kovů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Nářadí pro měření kovů je obdobné jako u měření dřeva. Můžeme využít ocelová měřidla, nebo svinovací </a:t>
            </a:r>
            <a:r>
              <a:rPr lang="cs-CZ" sz="2000" dirty="0" err="1" smtClean="0"/>
              <a:t>dvoumetr</a:t>
            </a:r>
            <a:r>
              <a:rPr lang="cs-CZ" sz="2000" dirty="0" smtClean="0"/>
              <a:t>. Pro měření s přesností na  desetiny nebo setiny milimetru. Pro značení kolmých směrů využijeme kovový úhelník. ´Potřebné úhly značíme pomocí úhloměru.</a:t>
            </a:r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1026" name="Picture 2" descr="C:\Users\Učitel\Desktop\DUM\Dokumenty\Nářadí\DSC_00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5276"/>
            <a:ext cx="3293192" cy="242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čitel\Desktop\DUM\Dokumenty\Nářadí\DSC_00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72029"/>
            <a:ext cx="4320480" cy="31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3568" y="59492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5932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883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Posuvné měřidlo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Jedná se o univerzální měřidlo, které umožňuje měřit vnější rozměr, vnitřní rozměr a hloubku. </a:t>
            </a:r>
          </a:p>
          <a:p>
            <a:r>
              <a:rPr lang="cs-CZ" sz="2000" dirty="0" smtClean="0"/>
              <a:t>Díky milimetrové a noniové stupnici umožňuje měřit s přesností na 0,1 mm, nebo 0,05 mm (dle typu).</a:t>
            </a:r>
            <a:endParaRPr lang="cs-CZ" sz="2000" dirty="0"/>
          </a:p>
        </p:txBody>
      </p:sp>
      <p:pic>
        <p:nvPicPr>
          <p:cNvPr id="2050" name="Picture 2" descr="C:\Users\Učitel\Desktop\DUM\Dokumenty\Nářadí\DSC_00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13979"/>
            <a:ext cx="6120680" cy="33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88224" y="599242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812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Orýsování kovů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K orýsování kovů můžeme využít dobře zastrouhanou tvrdou tužku nebo rýsovací jehlu. Kružnice a křivky značíme kružidlem se stavitelnou hranou. K vyražení důlku, který nám zaznačí střed díry. Vytváříme je přiměřeným klepnutím</a:t>
            </a:r>
            <a:endParaRPr lang="cs-CZ" sz="2000" dirty="0"/>
          </a:p>
        </p:txBody>
      </p:sp>
      <p:pic>
        <p:nvPicPr>
          <p:cNvPr id="3074" name="Picture 2" descr="C:\Users\Učitel\Desktop\DUM\Dokumenty\Nářadí\DSC_00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292" y="3645024"/>
            <a:ext cx="3007015" cy="270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čitel\Desktop\DUM\Dokumenty\Nářadí\DSC_00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22596"/>
            <a:ext cx="3562586" cy="342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597622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94150" y="59738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48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Porovnávací měření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Pokud není potřeba znát přesný rozměr součásti, ale pouze, jestli se nachází v určitých mezích můžeme použít tzv. Kalibry.</a:t>
            </a:r>
          </a:p>
          <a:p>
            <a:endParaRPr lang="cs-CZ" dirty="0"/>
          </a:p>
        </p:txBody>
      </p:sp>
      <p:pic>
        <p:nvPicPr>
          <p:cNvPr id="4098" name="Picture 2" descr="C:\Users\Učitel\Desktop\DUM\Dokumenty\Nářadí\DSC_00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64904"/>
            <a:ext cx="4572000" cy="3124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čitel\Desktop\DUM\Dokumenty\Nářadí\DSC_00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946" y="3645024"/>
            <a:ext cx="4060500" cy="268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12549" y="59492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88110" y="532011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1818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Řezání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Pomocí řezání oddělujeme materiál odebíráním třísek v místě, kde se pohybuje tenký list s velkým počtem zubů. </a:t>
            </a:r>
          </a:p>
          <a:p>
            <a:r>
              <a:rPr lang="cs-CZ" sz="2000" dirty="0" smtClean="0"/>
              <a:t>Pro řezání kovů používáme pily na kov, který mají tenký pilový list s oboustranným nebo jednostranným ozubením. Zuby mají tvar malých trojúhelníčků a jsou mírně vyhnuty do strany (Rozvod)</a:t>
            </a:r>
            <a:endParaRPr lang="cs-CZ" sz="2000" dirty="0"/>
          </a:p>
        </p:txBody>
      </p:sp>
      <p:pic>
        <p:nvPicPr>
          <p:cNvPr id="4" name="Picture 5" descr="Soubor:Hacksa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4988"/>
            <a:ext cx="8154680" cy="252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1317" y="580620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9687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Pilování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Pilování je dokončující operací, při které zajistíme dosažení konečného rozměru a požadované jakosti povrchu. Pilníky používáme s jednoduchým i křížovým sekem.</a:t>
            </a:r>
            <a:endParaRPr lang="cs-CZ" sz="2000" dirty="0"/>
          </a:p>
        </p:txBody>
      </p:sp>
      <p:pic>
        <p:nvPicPr>
          <p:cNvPr id="5122" name="Picture 2" descr="C:\Users\Učitel\Desktop\DUM\Dokumenty\Nářadí\DSC_00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406" y="2492896"/>
            <a:ext cx="4593729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čitel\Desktop\DUM\Dokumenty\Nářadí\DSC_00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23420"/>
            <a:ext cx="3923928" cy="170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576102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1989" y="59846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6414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Archiv autora</a:t>
            </a:r>
          </a:p>
          <a:p>
            <a:endParaRPr lang="cs-CZ" sz="2000" dirty="0"/>
          </a:p>
          <a:p>
            <a:r>
              <a:rPr lang="cs-CZ" sz="2000" dirty="0" smtClean="0"/>
              <a:t>Obr. 1, 2, 3, 4, 5, 6, 7, 9, 10 - Fotografie pořízeny autorem</a:t>
            </a:r>
          </a:p>
          <a:p>
            <a:endParaRPr lang="cs-CZ" sz="2000" dirty="0"/>
          </a:p>
          <a:p>
            <a:r>
              <a:rPr lang="cs-CZ" sz="2000" dirty="0"/>
              <a:t>Obr. </a:t>
            </a:r>
            <a:r>
              <a:rPr lang="cs-CZ" sz="2000" dirty="0" smtClean="0"/>
              <a:t>8 </a:t>
            </a:r>
            <a:r>
              <a:rPr lang="cs-CZ" sz="2000" dirty="0"/>
              <a:t>- AUTOR NEUVEDEN. </a:t>
            </a:r>
            <a:r>
              <a:rPr lang="cs-CZ" sz="2000" i="1" dirty="0" err="1"/>
              <a:t>Hacksaw</a:t>
            </a:r>
            <a:r>
              <a:rPr lang="cs-CZ" sz="2000" dirty="0"/>
              <a:t> [online]. [cit. </a:t>
            </a:r>
            <a:r>
              <a:rPr lang="cs-CZ" sz="2000" dirty="0" smtClean="0"/>
              <a:t>17.09.2013</a:t>
            </a:r>
            <a:r>
              <a:rPr lang="cs-CZ" sz="2000" dirty="0"/>
              <a:t>]. Dostupný na WWW: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cs.wikipedia.org/wiki/Soubor:Hacksaw.jpg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MOŠNA, František a kol. </a:t>
            </a:r>
            <a:r>
              <a:rPr lang="cs-CZ" sz="2000" i="1" dirty="0"/>
              <a:t>Praktické činnosti - Práce s technickými materiály</a:t>
            </a:r>
            <a:r>
              <a:rPr lang="cs-CZ" sz="2000" dirty="0"/>
              <a:t>. Praha: Fortuna, 2001, ISBN 80-7168-755-3.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299206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36</TotalTime>
  <Words>420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Nářadí na opracování kovů</vt:lpstr>
      <vt:lpstr>Nástroje pro měření kovů</vt:lpstr>
      <vt:lpstr>Posuvné měřidlo</vt:lpstr>
      <vt:lpstr>Orýsování kovů</vt:lpstr>
      <vt:lpstr>Porovnávací měření</vt:lpstr>
      <vt:lpstr>Řezání</vt:lpstr>
      <vt:lpstr>Pilování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Nářadí na opracování kovů</dc:title>
  <dc:creator>Učitel</dc:creator>
  <cp:lastModifiedBy>Učitel</cp:lastModifiedBy>
  <cp:revision>11</cp:revision>
  <dcterms:created xsi:type="dcterms:W3CDTF">2013-10-07T20:30:56Z</dcterms:created>
  <dcterms:modified xsi:type="dcterms:W3CDTF">2014-01-06T18:09:37Z</dcterms:modified>
</cp:coreProperties>
</file>