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62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rodkovar.webzdarma.cz/2012/10/Technicke-zobrazovani.html" TargetMode="External"/><Relationship Id="rId2" Type="http://schemas.openxmlformats.org/officeDocument/2006/relationships/hyperlink" Target="http://cs.wikipedia.org/wiki/Soubor:First_angle_projecting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rumka.webnode.cz/tek-s1/uloha-c-4-pravouhle-promitani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6380997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Člověk a svět práce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VY_32_INOVACE_321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7.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Technické činnosti</a:t>
                      </a: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Pravoúhlé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promítání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Pomocí prezentace je vysvětlena problematika pravoúhlého promítání. Seznamuje s definicí, náhledem,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bokorysem a půdorysem a popisuje postup při jejich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tvorbě.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10. 9. 2013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11. 9. 2013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8751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Technické kreslení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Pravoúhlé promítání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59260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Pravoúhlé promítání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988840"/>
            <a:ext cx="748883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rovnoběžné promítání, kde myšlené rovnoběžné promítací přímky svírají s příslušnou průmětnou (promítací rovina) úhel 90°.  Zobrazený předmět je umístěn mezi pozorovatelem a příslušnými průmětnami.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Ve většině případů vystačíme se zobrazením na tři navzájem kolmé průměty.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602819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Pravoúhlé promítání</a:t>
            </a:r>
            <a:endParaRPr lang="cs-CZ" dirty="0"/>
          </a:p>
        </p:txBody>
      </p:sp>
      <p:pic>
        <p:nvPicPr>
          <p:cNvPr id="1026" name="Picture 2" descr="http://upload.wikimedia.org/wikipedia/commons/f/fb/First_angle_projectin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28445"/>
            <a:ext cx="6768752" cy="5089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76256" y="4293096"/>
            <a:ext cx="8280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</a:rPr>
              <a:t>Pohled </a:t>
            </a:r>
          </a:p>
          <a:p>
            <a:r>
              <a:rPr lang="cs-CZ" sz="1600" b="1" dirty="0" smtClean="0">
                <a:solidFill>
                  <a:schemeClr val="bg1"/>
                </a:solidFill>
              </a:rPr>
              <a:t>zepředu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5301208"/>
            <a:ext cx="8280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</a:rPr>
              <a:t>Pohled </a:t>
            </a:r>
          </a:p>
          <a:p>
            <a:r>
              <a:rPr lang="cs-CZ" sz="1600" b="1" dirty="0" smtClean="0">
                <a:solidFill>
                  <a:schemeClr val="bg1"/>
                </a:solidFill>
              </a:rPr>
              <a:t>zleva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2204864"/>
            <a:ext cx="8280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</a:rPr>
              <a:t>Pohled </a:t>
            </a:r>
          </a:p>
          <a:p>
            <a:r>
              <a:rPr lang="cs-CZ" sz="1600" b="1" dirty="0" smtClean="0">
                <a:solidFill>
                  <a:schemeClr val="bg1"/>
                </a:solidFill>
              </a:rPr>
              <a:t>shora</a:t>
            </a:r>
            <a:endParaRPr lang="cs-CZ" sz="16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956376" y="634905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61949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Pravoúhlé promítání</a:t>
            </a:r>
            <a:endParaRPr lang="cs-CZ" dirty="0"/>
          </a:p>
        </p:txBody>
      </p:sp>
      <p:pic>
        <p:nvPicPr>
          <p:cNvPr id="1026" name="Picture 2" descr="http://b.wz.cz/upload/r/rodkovar_webzdarma_cz/201110/34/ISO-E_361x2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4108"/>
            <a:ext cx="7344816" cy="4882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44408" y="613775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43301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Pohledy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Pohled zepředu – Hlavní pohled (Nárys)</a:t>
            </a:r>
          </a:p>
          <a:p>
            <a:pPr marL="0" indent="0">
              <a:buNone/>
            </a:pPr>
            <a:r>
              <a:rPr lang="cs-CZ" dirty="0" smtClean="0"/>
              <a:t>Jedná se o hlavní pohled, je to ten, který obsahuje nejvíce informací o zobrazovaném předmětu. Při určování jednoduchých předmětů nám tento pohled, společně s příslušnými značkami může stačit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Pohled z leva (Bokorys)</a:t>
            </a:r>
          </a:p>
          <a:p>
            <a:endParaRPr lang="cs-CZ" dirty="0"/>
          </a:p>
          <a:p>
            <a:r>
              <a:rPr lang="cs-CZ" dirty="0" smtClean="0"/>
              <a:t>Pohled shora (Půdorys)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14514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2843808" cy="3816424"/>
          </a:xfrm>
        </p:spPr>
        <p:txBody>
          <a:bodyPr/>
          <a:lstStyle/>
          <a:p>
            <a:pPr algn="ctr"/>
            <a:r>
              <a:rPr lang="cs-CZ" dirty="0" smtClean="0"/>
              <a:t>Zkus si do svého </a:t>
            </a:r>
            <a:br>
              <a:rPr lang="cs-CZ" dirty="0" smtClean="0"/>
            </a:br>
            <a:r>
              <a:rPr lang="cs-CZ" dirty="0" smtClean="0"/>
              <a:t>sešitu načrtnout </a:t>
            </a:r>
            <a:br>
              <a:rPr lang="cs-CZ" dirty="0" smtClean="0"/>
            </a:br>
            <a:r>
              <a:rPr lang="cs-CZ" dirty="0" smtClean="0"/>
              <a:t>jednotlivé pohledy </a:t>
            </a:r>
            <a:br>
              <a:rPr lang="cs-CZ" dirty="0" smtClean="0"/>
            </a:br>
            <a:r>
              <a:rPr lang="cs-CZ" dirty="0" smtClean="0"/>
              <a:t>těles na obrázku</a:t>
            </a:r>
            <a:endParaRPr lang="cs-CZ" dirty="0"/>
          </a:p>
        </p:txBody>
      </p:sp>
      <p:pic>
        <p:nvPicPr>
          <p:cNvPr id="3" name="Picture 2" descr="http://files.prumka.webnode.cz/200000118-0506d0600b/pravouhle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52" t="6307" r="36245" b="8509"/>
          <a:stretch/>
        </p:blipFill>
        <p:spPr bwMode="auto">
          <a:xfrm>
            <a:off x="2555775" y="188640"/>
            <a:ext cx="6444207" cy="6600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63687" y="6419651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10696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Obr. 1 – MAKSIM</a:t>
            </a:r>
            <a:r>
              <a:rPr lang="cs-CZ" dirty="0"/>
              <a:t>. </a:t>
            </a:r>
            <a:r>
              <a:rPr lang="cs-CZ" i="1" dirty="0"/>
              <a:t>Technické kreslení</a:t>
            </a:r>
            <a:r>
              <a:rPr lang="cs-CZ" dirty="0"/>
              <a:t> [online]. [cit. </a:t>
            </a:r>
            <a:r>
              <a:rPr lang="cs-CZ" dirty="0" smtClean="0"/>
              <a:t>10</a:t>
            </a:r>
            <a:r>
              <a:rPr lang="cs-CZ" dirty="0" smtClean="0"/>
              <a:t>.09.2013</a:t>
            </a:r>
            <a:r>
              <a:rPr lang="cs-CZ" dirty="0"/>
              <a:t>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cs.wikipedia.org/wiki/Soubor:First_angle_projecting.png</a:t>
            </a:r>
            <a:endParaRPr lang="cs-CZ" dirty="0"/>
          </a:p>
          <a:p>
            <a:r>
              <a:rPr lang="cs-CZ" dirty="0" smtClean="0"/>
              <a:t>Obr 2 – </a:t>
            </a:r>
            <a:r>
              <a:rPr lang="cs-CZ" dirty="0"/>
              <a:t>AUTOR NEUVEDEN. </a:t>
            </a:r>
            <a:r>
              <a:rPr lang="cs-CZ" i="1" dirty="0"/>
              <a:t>Technické zobrazování 2D</a:t>
            </a:r>
            <a:r>
              <a:rPr lang="cs-CZ" dirty="0"/>
              <a:t> [online]. [cit. </a:t>
            </a:r>
            <a:r>
              <a:rPr lang="cs-CZ" dirty="0" smtClean="0"/>
              <a:t>10.09.2013</a:t>
            </a:r>
            <a:r>
              <a:rPr lang="cs-CZ" dirty="0"/>
              <a:t>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rodkovar.webzdarma.cz/2012/10/Technicke-zobrazovani.html</a:t>
            </a:r>
            <a:endParaRPr lang="cs-CZ" dirty="0" smtClean="0"/>
          </a:p>
          <a:p>
            <a:r>
              <a:rPr lang="cs-CZ" dirty="0" smtClean="0"/>
              <a:t>Obr. 3 - </a:t>
            </a:r>
            <a:r>
              <a:rPr lang="cs-CZ" dirty="0"/>
              <a:t>FREIBERGOVÁ, Dana. </a:t>
            </a:r>
            <a:r>
              <a:rPr lang="cs-CZ" i="1" dirty="0"/>
              <a:t>Pravoúhlé promítání</a:t>
            </a:r>
            <a:r>
              <a:rPr lang="cs-CZ" dirty="0"/>
              <a:t> [online]. [cit. </a:t>
            </a:r>
            <a:r>
              <a:rPr lang="cs-CZ" dirty="0"/>
              <a:t>10.09.2013</a:t>
            </a:r>
            <a:r>
              <a:rPr lang="cs-CZ" dirty="0"/>
              <a:t>]. Dostupný na WWW: </a:t>
            </a:r>
            <a:r>
              <a:rPr lang="cs-CZ" dirty="0">
                <a:hlinkClick r:id="rId4"/>
              </a:rPr>
              <a:t>http://prumka.webnode.cz/tek-s1/uloha-c-4-pravouhle-promitani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 smtClean="0"/>
              <a:t>Mošna,</a:t>
            </a:r>
            <a:r>
              <a:rPr lang="cs-CZ" dirty="0"/>
              <a:t> František a kol. </a:t>
            </a:r>
            <a:r>
              <a:rPr lang="cs-CZ" i="1" dirty="0"/>
              <a:t>Praktické činnosti - Práce s technickými materiály</a:t>
            </a:r>
            <a:r>
              <a:rPr lang="cs-CZ" dirty="0"/>
              <a:t>. Praha: Fortuna, 2001, ISBN 80-7168-755-3.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2840012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132</TotalTime>
  <Words>245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Horizont</vt:lpstr>
      <vt:lpstr>Prezentace aplikace PowerPoint</vt:lpstr>
      <vt:lpstr>Pravoúhlé promítání</vt:lpstr>
      <vt:lpstr>Pravoúhlé promítání</vt:lpstr>
      <vt:lpstr>Pravoúhlé promítání</vt:lpstr>
      <vt:lpstr>Pravoúhlé promítání</vt:lpstr>
      <vt:lpstr>Pohledy</vt:lpstr>
      <vt:lpstr>Zkus si do svého  sešitu načrtnout  jednotlivé pohledy  těles na obrázku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Pravoúhlé promítání</dc:title>
  <dc:creator>Učitel</dc:creator>
  <cp:lastModifiedBy>Učitel</cp:lastModifiedBy>
  <cp:revision>13</cp:revision>
  <dcterms:created xsi:type="dcterms:W3CDTF">2013-10-23T09:18:55Z</dcterms:created>
  <dcterms:modified xsi:type="dcterms:W3CDTF">2013-12-19T18:22:03Z</dcterms:modified>
</cp:coreProperties>
</file>