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0" r:id="rId2"/>
    <p:sldId id="256" r:id="rId3"/>
    <p:sldId id="257" r:id="rId4"/>
    <p:sldId id="258" r:id="rId5"/>
    <p:sldId id="260" r:id="rId6"/>
    <p:sldId id="262" r:id="rId7"/>
    <p:sldId id="261" r:id="rId8"/>
    <p:sldId id="264" r:id="rId9"/>
    <p:sldId id="263" r:id="rId10"/>
    <p:sldId id="265" r:id="rId11"/>
    <p:sldId id="266" r:id="rId12"/>
    <p:sldId id="269" r:id="rId13"/>
    <p:sldId id="267" r:id="rId14"/>
    <p:sldId id="271" r:id="rId15"/>
    <p:sldId id="272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D0417F-EEA1-4E74-9E7E-5AC3B26F1A45}" type="datetimeFigureOut">
              <a:rPr lang="cs-CZ" smtClean="0"/>
              <a:pPr/>
              <a:t>17.9.2014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FE9EE3A-5998-41BA-BEBF-039BEC4A9F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5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eology.cz/aplikace/fotoarchiv/fotoarchiv.php?foto=13942&amp;reggeol=N3&amp;polozka=5" TargetMode="External"/><Relationship Id="rId3" Type="http://schemas.openxmlformats.org/officeDocument/2006/relationships/hyperlink" Target="https://cs.wikipedia.org/wiki/N%C3%A1rodn%C3%AD_park_%C4%8Cesk%C3%A9_%C5%A0v%C3%BDcarsko" TargetMode="External"/><Relationship Id="rId7" Type="http://schemas.openxmlformats.org/officeDocument/2006/relationships/hyperlink" Target="https://cs.wikipedia.org/wiki/Metalurgie" TargetMode="External"/><Relationship Id="rId2" Type="http://schemas.openxmlformats.org/officeDocument/2006/relationships/hyperlink" Target="https://cs.wikipedia.org/wiki/%C3%9Asteck%C3%BD_kraj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D%C4%9B%C4%8D%C3%ADn" TargetMode="External"/><Relationship Id="rId5" Type="http://schemas.openxmlformats.org/officeDocument/2006/relationships/hyperlink" Target="https://cs.wikipedia.org/wiki/Terez%C3%ADn" TargetMode="External"/><Relationship Id="rId4" Type="http://schemas.openxmlformats.org/officeDocument/2006/relationships/hyperlink" Target="https://cs.wikipedia.org/wiki/%C5%98%C3%ADp" TargetMode="External"/><Relationship Id="rId9" Type="http://schemas.openxmlformats.org/officeDocument/2006/relationships/hyperlink" Target="https://cs.wikipedia.org/wiki/Chmel_ot%C3%A1%C4%8Div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108462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VY_12_INOVACE_265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Ústecký kraj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Seznámení žáků s Ústeckým krajem jako celku ( povrch, vodstvo, zemědělství,..)</a:t>
                      </a:r>
                      <a:r>
                        <a:rPr lang="cs-CZ" sz="1400" b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+ doplňující zajímavosti o přírodních a historických památkách. Doporučená práce s mapou, rozvíjená čtenářská gramotnost.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14.3.2013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143240" y="357166"/>
            <a:ext cx="5556329" cy="1200329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Ústecký kraj</a:t>
            </a:r>
            <a:endParaRPr lang="cs-CZ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" name="Picture 2" descr="https://upload.wikimedia.org/wikipedia/commons/8/89/2004_Ustecky_kraj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2428868"/>
            <a:ext cx="5895975" cy="3390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42852"/>
            <a:ext cx="887625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Pojmy na mapě:</a:t>
            </a:r>
          </a:p>
          <a:p>
            <a:r>
              <a:rPr lang="cs-CZ" sz="2400" b="1" dirty="0" smtClean="0"/>
              <a:t>     </a:t>
            </a:r>
            <a:r>
              <a:rPr lang="cs-CZ" sz="2400" b="1" u="sng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města:</a:t>
            </a:r>
            <a:r>
              <a:rPr lang="cs-CZ" sz="2400" b="1" dirty="0" smtClean="0"/>
              <a:t>          </a:t>
            </a:r>
            <a:r>
              <a:rPr lang="cs-CZ" sz="2400" b="1" dirty="0" smtClean="0">
                <a:solidFill>
                  <a:srgbClr val="FF9999"/>
                </a:solidFill>
              </a:rPr>
              <a:t>Chomutov, Most, Teplice, Děčín,    </a:t>
            </a:r>
            <a:r>
              <a:rPr lang="cs-CZ" sz="2400" b="1" dirty="0" smtClean="0"/>
              <a:t>				      </a:t>
            </a:r>
            <a:r>
              <a:rPr lang="cs-CZ" sz="2400" b="1" dirty="0" smtClean="0">
                <a:solidFill>
                  <a:srgbClr val="FF9999"/>
                </a:solidFill>
              </a:rPr>
              <a:t>Litoměřice, Louny, Hřensko, Žatec</a:t>
            </a:r>
          </a:p>
          <a:p>
            <a:r>
              <a:rPr lang="cs-CZ" sz="2400" b="1" dirty="0" smtClean="0"/>
              <a:t>     </a:t>
            </a:r>
            <a:r>
              <a:rPr lang="cs-CZ" sz="2400" b="1" u="sng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povrch:</a:t>
            </a:r>
            <a:r>
              <a:rPr lang="cs-CZ" sz="2400" b="1" dirty="0" smtClean="0"/>
              <a:t>         </a:t>
            </a:r>
            <a:r>
              <a:rPr lang="cs-CZ" sz="2400" b="1" dirty="0" smtClean="0">
                <a:solidFill>
                  <a:srgbClr val="FF9999"/>
                </a:solidFill>
              </a:rPr>
              <a:t>Polabská nížina, České středohoří, </a:t>
            </a:r>
            <a:r>
              <a:rPr lang="cs-CZ" sz="2400" b="1" dirty="0" smtClean="0"/>
              <a:t>			      </a:t>
            </a:r>
            <a:r>
              <a:rPr lang="cs-CZ" sz="2400" b="1" dirty="0" smtClean="0">
                <a:solidFill>
                  <a:srgbClr val="FF9999"/>
                </a:solidFill>
              </a:rPr>
              <a:t>Děčínská vrchovina, Krušné hory</a:t>
            </a:r>
          </a:p>
          <a:p>
            <a:r>
              <a:rPr lang="cs-CZ" sz="2400" b="1" dirty="0" smtClean="0"/>
              <a:t>     </a:t>
            </a:r>
            <a:r>
              <a:rPr lang="cs-CZ" sz="2400" b="1" u="sng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vodstvo:</a:t>
            </a:r>
            <a:r>
              <a:rPr lang="cs-CZ" sz="2400" b="1" dirty="0" smtClean="0"/>
              <a:t>        </a:t>
            </a:r>
            <a:r>
              <a:rPr lang="cs-CZ" sz="2400" b="1" dirty="0" smtClean="0">
                <a:solidFill>
                  <a:srgbClr val="FF9999"/>
                </a:solidFill>
              </a:rPr>
              <a:t>Labe, Ploučnice, Nechranice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28926" y="2928934"/>
            <a:ext cx="5176417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Ústí nad Labem</a:t>
            </a:r>
            <a:endParaRPr lang="cs-CZ" sz="54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00365" y="4572008"/>
            <a:ext cx="614363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krajským městem Ústeckého kraje</a:t>
            </a:r>
          </a:p>
          <a:p>
            <a:pPr algn="ctr"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významné středisko průmyslu a kultury severních Čech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000496" y="214290"/>
            <a:ext cx="2377190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Povrch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357430"/>
            <a:ext cx="2925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České Švýcarsko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42918"/>
            <a:ext cx="264317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Polabská nížina</a:t>
            </a:r>
          </a:p>
          <a:p>
            <a:pPr algn="ctr"/>
            <a:endParaRPr lang="cs-CZ" sz="28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České středohoří</a:t>
            </a:r>
          </a:p>
          <a:p>
            <a:pPr algn="ctr"/>
            <a:endParaRPr lang="cs-CZ" sz="28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Děčinská vrchovina</a:t>
            </a:r>
          </a:p>
          <a:p>
            <a:pPr algn="ctr"/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s národním parkem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České Švýcarsko</a:t>
            </a:r>
          </a:p>
          <a:p>
            <a:pPr algn="ctr"/>
            <a:endParaRPr lang="cs-CZ" sz="28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Krušné hory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71736" y="1285860"/>
            <a:ext cx="68213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 nejníže položené místo v ČR - Hřensko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3314" name="Picture 2" descr="https://upload.wikimedia.org/wikipedia/commons/thumb/2/20/Prav%C4%8Dick%C3%A1_br%C3%A1na_%282%29.jpg/1280px-Prav%C4%8Dick%C3%A1_br%C3%A1na_%282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06688" y="3143248"/>
            <a:ext cx="5719661" cy="32575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71934" y="214290"/>
            <a:ext cx="2691571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Vodstvo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2143116"/>
            <a:ext cx="36342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</a:t>
            </a:r>
            <a:r>
              <a:rPr lang="cs-CZ" sz="2800" b="1" dirty="0" smtClean="0">
                <a:solidFill>
                  <a:schemeClr val="bg1"/>
                </a:solidFill>
              </a:rPr>
              <a:t>ádrž Nechranice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1857364"/>
            <a:ext cx="20409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Labe</a:t>
            </a:r>
          </a:p>
          <a:p>
            <a:pPr algn="ctr"/>
            <a:endParaRPr lang="cs-CZ" sz="32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Ploučnice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2290" name="Picture 2" descr="https://upload.wikimedia.org/wikipedia/commons/thumb/3/31/Nechranice11.JPG/1280px-Nechranice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2857496"/>
            <a:ext cx="5722568" cy="33575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0430" y="285728"/>
            <a:ext cx="4110421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Zemědělství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86182" y="1428736"/>
            <a:ext cx="34147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- ovocnářská oblast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8436" name="Picture 4" descr="http://www.edb.cz/grmat/loga/tmb/t_w0902100073000_logo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9999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>
            <a:off x="2786050" y="2071678"/>
            <a:ext cx="1914525" cy="18192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1357298"/>
            <a:ext cx="264317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chemeClr val="bg1"/>
                </a:solidFill>
              </a:rPr>
              <a:t>Žatec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nejsušší oblast v ČR  - chmel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214818"/>
            <a:ext cx="26431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chemeClr val="bg1"/>
                </a:solidFill>
              </a:rPr>
              <a:t>Louny  Litoměřice</a:t>
            </a:r>
          </a:p>
          <a:p>
            <a:pPr algn="ctr"/>
            <a:r>
              <a:rPr lang="cs-CZ" sz="3200" b="1" dirty="0">
                <a:solidFill>
                  <a:schemeClr val="bg1"/>
                </a:solidFill>
              </a:rPr>
              <a:t>-</a:t>
            </a:r>
            <a:r>
              <a:rPr lang="cs-CZ" sz="3200" b="1" dirty="0" smtClean="0">
                <a:solidFill>
                  <a:schemeClr val="bg1"/>
                </a:solidFill>
              </a:rPr>
              <a:t>chmel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1266" name="Picture 2" descr="https://upload.wikimedia.org/wikipedia/commons/0/0b/Chmelnic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250404"/>
            <a:ext cx="4048152" cy="303611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90051" y="357166"/>
            <a:ext cx="2763898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Průmysl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571612"/>
            <a:ext cx="264317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Mostecká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pánev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-hnědé uhlí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572008"/>
            <a:ext cx="278604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Ústí nad Labem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-chemický průmysl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10242" name="Picture 2" descr="http://www.geology.cz/aplikace/fotoarchiv/sobr.php?r=700&amp;id=13942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2476500" y="1214422"/>
            <a:ext cx="6667500" cy="5000625"/>
          </a:xfrm>
          <a:prstGeom prst="rect">
            <a:avLst/>
          </a:prstGeom>
          <a:noFill/>
          <a:effectLst>
            <a:softEdge rad="6350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714356"/>
            <a:ext cx="264317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Děčín</a:t>
            </a:r>
          </a:p>
          <a:p>
            <a:pPr algn="ctr"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přístavní město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na Labi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214818"/>
            <a:ext cx="26431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Chomutov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- hutní závody 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9218" name="Picture 2" descr="https://upload.wikimedia.org/wikipedia/commons/thumb/b/b5/Decin_soutok.JPG/1280px-Decin_souto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214290"/>
            <a:ext cx="3846484" cy="28848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220" name="Picture 4" descr="https://upload.wikimedia.org/wikipedia/commons/7/7c/Bessemer_Converter_Sheffiel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3286124"/>
            <a:ext cx="2214558" cy="33661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4706" y="142852"/>
            <a:ext cx="7394588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Památky a zajímavosti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29124" y="1643050"/>
            <a:ext cx="2872068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ora Říp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14346" y="2000240"/>
            <a:ext cx="307183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známá z pověsti o praotci Čechovi</a:t>
            </a:r>
          </a:p>
          <a:p>
            <a:pPr algn="ctr"/>
            <a:endParaRPr lang="cs-CZ" sz="28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rotunda sv.Jiří</a:t>
            </a:r>
          </a:p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8194" name="Picture 2" descr="https://upload.wikimedia.org/wikipedia/commons/thumb/d/dc/RotundaRip.jpg/640px-RotundaRi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4214794"/>
            <a:ext cx="1814316" cy="2500354"/>
          </a:xfrm>
          <a:prstGeom prst="rect">
            <a:avLst/>
          </a:prstGeom>
          <a:noFill/>
        </p:spPr>
      </p:pic>
      <p:pic>
        <p:nvPicPr>
          <p:cNvPr id="8196" name="Picture 4" descr="https://upload.wikimedia.org/wikipedia/commons/thumb/f/f8/Ctin%C4%9Bves%2C_%C5%98%C3%ADp_a_obec.jpg/1280px-Ctin%C4%9Bves%2C_%C5%98%C3%ADp_a_ob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2928934"/>
            <a:ext cx="4929222" cy="36969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6116" y="500042"/>
            <a:ext cx="5468165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České Švýcarsko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2530" name="Picture 2" descr="http://www.ck-rekrea.cz/katalogy-data/images/oblasti/85/prav%C4%8Dick%C3%A1%20br%C3%A1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1857364"/>
            <a:ext cx="5715000" cy="45339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0" y="928670"/>
            <a:ext cx="264317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 1.1.2000 prohlášeno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za národní park</a:t>
            </a:r>
          </a:p>
          <a:p>
            <a:pPr algn="ctr"/>
            <a:endParaRPr lang="cs-CZ" sz="32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 dominují pískovcové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 skály a útvary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s://upload.wikimedia.org/wikipedia/commons/thumb/6/64/Kamenica3_%28js%29.jpg/640px-Kamenica3_%28js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250757" cy="4714884"/>
          </a:xfrm>
          <a:prstGeom prst="rect">
            <a:avLst/>
          </a:prstGeom>
          <a:noFill/>
        </p:spPr>
      </p:pic>
      <p:pic>
        <p:nvPicPr>
          <p:cNvPr id="6148" name="Picture 4" descr="https://upload.wikimedia.org/wikipedia/commons/thumb/4/42/Schauenstein.jpg/640px-Schauenste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0"/>
            <a:ext cx="4095736" cy="4473260"/>
          </a:xfrm>
          <a:prstGeom prst="rect">
            <a:avLst/>
          </a:prstGeom>
          <a:noFill/>
        </p:spPr>
      </p:pic>
      <p:pic>
        <p:nvPicPr>
          <p:cNvPr id="6150" name="Picture 6" descr="https://upload.wikimedia.org/wikipedia/commons/thumb/1/18/Kamenica_%28js%29.jpg/640px-Kamenica_%28js%2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21483" y="0"/>
            <a:ext cx="2322517" cy="4500570"/>
          </a:xfrm>
          <a:prstGeom prst="rect">
            <a:avLst/>
          </a:prstGeom>
          <a:noFill/>
        </p:spPr>
      </p:pic>
      <p:pic>
        <p:nvPicPr>
          <p:cNvPr id="9" name="Picture 2" descr="https://upload.wikimedia.org/wikipedia/commons/thumb/2/20/Prav%C4%8Dick%C3%A1_br%C3%A1na_%282%29.jpg/1280px-Prav%C4%8Dick%C3%A1_br%C3%A1na_%282%2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" y="4143380"/>
            <a:ext cx="4714875" cy="27146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2" name="Picture 8" descr="https://upload.wikimedia.org/wikipedia/commons/thumb/c/c9/Dolsky_mlyn_%2808%29.jpg/1280px-Dolsky_mlyn_%2808%29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4876" y="4143380"/>
            <a:ext cx="4429124" cy="27146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488" y="142852"/>
            <a:ext cx="5338834" cy="923330"/>
          </a:xfrm>
          <a:prstGeom prst="rect">
            <a:avLst/>
          </a:prstGeom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evnost Terezín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603" y="5072074"/>
            <a:ext cx="243566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památník 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obětem</a:t>
            </a:r>
          </a:p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2. sv. války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0"/>
            <a:ext cx="264317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 stavba vlastní pevnosti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 trvala 11 let</a:t>
            </a:r>
          </a:p>
          <a:p>
            <a:pPr algn="ctr"/>
            <a:endParaRPr lang="cs-CZ" sz="2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pojmenována po 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císařovně Marii Terezii</a:t>
            </a:r>
          </a:p>
          <a:p>
            <a:pPr algn="ctr"/>
            <a:endParaRPr lang="cs-CZ" sz="2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během německé okupace koncentračním táborem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5122" name="Picture 2" descr="https://upload.wikimedia.org/wikipedia/commons/thumb/3/35/Terezin_CZ_Memorial_Cemetery_01.JPG/1280px-Terezin_CZ_Memorial_Cemetery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1928802"/>
            <a:ext cx="5715008" cy="42862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Picture 4" descr="http://www.moderni-dejiny.cz/PublicFiles/UserFiles/image/Media/800x800_Terez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6050" y="357166"/>
            <a:ext cx="51459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Opakování učiva:</a:t>
            </a:r>
          </a:p>
          <a:p>
            <a:r>
              <a:rPr lang="cs-CZ" sz="2800" dirty="0" smtClean="0"/>
              <a:t>Úkol: poznej z puzzle památku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1785926"/>
            <a:ext cx="1143000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4857760"/>
            <a:ext cx="1514475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1643050"/>
            <a:ext cx="1790700" cy="120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42" y="2428868"/>
            <a:ext cx="990600" cy="172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0826" y="4857760"/>
            <a:ext cx="163830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00232" y="3500438"/>
            <a:ext cx="2419350" cy="101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15206" y="3357562"/>
            <a:ext cx="1743075" cy="108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48" y="4714884"/>
            <a:ext cx="1343025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5786" y="1500174"/>
            <a:ext cx="13525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ck-rekrea.cz/katalogy-data/images/oblasti/85/prav%C4%8Dick%C3%A1%20br%C3%A1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857364"/>
            <a:ext cx="5715000" cy="45339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9999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1428728" y="428604"/>
            <a:ext cx="4000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Opakování učiva: řešení</a:t>
            </a:r>
          </a:p>
          <a:p>
            <a:pPr algn="ctr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České Švýcarsko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2738" y="928670"/>
            <a:ext cx="915673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71604" y="142852"/>
            <a:ext cx="7572396" cy="917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Použité odkazy:</a:t>
            </a:r>
          </a:p>
          <a:p>
            <a:r>
              <a:rPr lang="cs-CZ" sz="2000" b="1" dirty="0" smtClean="0"/>
              <a:t>obrázky:</a:t>
            </a:r>
          </a:p>
          <a:p>
            <a:r>
              <a:rPr lang="cs-CZ" sz="1400" b="1" dirty="0" smtClean="0">
                <a:hlinkClick r:id="rId2"/>
              </a:rPr>
              <a:t>https://cs.wikipedia.org/wiki/%C3%9Asteck%C3%BD_kraj#mediaviewer/File:2004_Ustecky_kraj.PNG</a:t>
            </a:r>
            <a:endParaRPr lang="cs-CZ" sz="1400" b="1" dirty="0" smtClean="0"/>
          </a:p>
          <a:p>
            <a:r>
              <a:rPr lang="cs-CZ" sz="1400" b="1" dirty="0" smtClean="0">
                <a:hlinkClick r:id="rId3"/>
              </a:rPr>
              <a:t>https://cs.wikipedia.org/wiki/N%C3%A1rodn%C3%AD_park_%C4%8Cesk%C3%A9_%C5%A0v%C3%BDcarsko#mediaviewer/File:Prav%C4%8Dick%C3%A1_br%C3%A1na_(2).jpg</a:t>
            </a:r>
            <a:endParaRPr lang="cs-CZ" sz="1400" b="1" dirty="0" smtClean="0"/>
          </a:p>
          <a:p>
            <a:r>
              <a:rPr lang="cs-CZ" sz="1400" b="1" dirty="0" smtClean="0">
                <a:hlinkClick r:id="rId3"/>
              </a:rPr>
              <a:t>https://cs.wikipedia.org/wiki/N%C3%A1rodn%C3%AD_park_%C4%8Cesk%C3%A9_%C5%A0v%C3%BDcarsko#mediaviewer/File:Kamenica3_(js).jpg</a:t>
            </a:r>
            <a:endParaRPr lang="cs-CZ" sz="1400" b="1" dirty="0" smtClean="0"/>
          </a:p>
          <a:p>
            <a:r>
              <a:rPr lang="cs-CZ" sz="1400" b="1" dirty="0" smtClean="0">
                <a:hlinkClick r:id="rId3"/>
              </a:rPr>
              <a:t>https://cs.wikipedia.org/wiki/N%C3%A1rodn%C3%AD_park_%C4%8Cesk%C3%A9_%C5%A0v%C3%BDcarsko#mediaviewer/File:Schauenstein.jpg</a:t>
            </a:r>
            <a:endParaRPr lang="cs-CZ" sz="1400" b="1" dirty="0" smtClean="0"/>
          </a:p>
          <a:p>
            <a:r>
              <a:rPr lang="cs-CZ" sz="1400" b="1" dirty="0" smtClean="0">
                <a:hlinkClick r:id="rId3"/>
              </a:rPr>
              <a:t>https://cs.wikipedia.org/wiki/N%C3%A1rodn%C3%AD_park_%C4%8Cesk%C3%A9_%C5%A0v%C3%BDcarsko#mediaviewer/File:Kamenica_(js).jpg</a:t>
            </a:r>
            <a:endParaRPr lang="cs-CZ" sz="1400" b="1" dirty="0" smtClean="0"/>
          </a:p>
          <a:p>
            <a:r>
              <a:rPr lang="cs-CZ" sz="1400" dirty="0" smtClean="0">
                <a:hlinkClick r:id="rId3"/>
              </a:rPr>
              <a:t>https://cs.wikipedia.org/wiki/N%C3%A1rodn%C3%AD_park_%C4%8Cesk%C3%A9_%C5%A0v%C3%BDcarsko#mediaviewer/File:Dolsky_mlyn_(08).jpg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https://cs.wikipedia.org/wiki/%C5%98%C3%ADp#mediaviewer/File:RotundaRip.jpg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https://cs.wikipedia.org/wiki/%C5%98%C3%ADp#mediaviewer/File:Ctin%C4%9Bves,_%C5%98%C3%ADp_a_obec.jpg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https://cs.wikipedia.org/wiki/Terez%C3%ADn#mediaviewer/File:Terezin_CZ_Memorial_Cemetery_01.JPG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https://cs.wikipedia.org/wiki/D%C4%9B%C4%8D%C3%ADn#mediaviewer/File:Decin_soutok.JPG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https://cs.wikipedia.org/wiki/Metalurgie#mediaviewer/File:Bessemer_Converter_Sheffield.jpg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http://www.geology.</a:t>
            </a:r>
            <a:r>
              <a:rPr lang="cs-CZ" sz="1400" dirty="0" err="1" smtClean="0">
                <a:hlinkClick r:id="rId8"/>
              </a:rPr>
              <a:t>cz</a:t>
            </a:r>
            <a:r>
              <a:rPr lang="cs-CZ" sz="1400" dirty="0" smtClean="0">
                <a:hlinkClick r:id="rId8"/>
              </a:rPr>
              <a:t>/aplikace/fotoarchiv/fotoarchiv.</a:t>
            </a:r>
            <a:r>
              <a:rPr lang="cs-CZ" sz="1400" dirty="0" err="1" smtClean="0">
                <a:hlinkClick r:id="rId8"/>
              </a:rPr>
              <a:t>php</a:t>
            </a:r>
            <a:r>
              <a:rPr lang="cs-CZ" sz="1400" dirty="0" smtClean="0">
                <a:hlinkClick r:id="rId8"/>
              </a:rPr>
              <a:t>?foto=13942&amp;</a:t>
            </a:r>
            <a:r>
              <a:rPr lang="cs-CZ" sz="1400" dirty="0" err="1" smtClean="0">
                <a:hlinkClick r:id="rId8"/>
              </a:rPr>
              <a:t>reggeol</a:t>
            </a:r>
            <a:r>
              <a:rPr lang="cs-CZ" sz="1400" dirty="0" smtClean="0">
                <a:hlinkClick r:id="rId8"/>
              </a:rPr>
              <a:t>=N3&amp;</a:t>
            </a:r>
            <a:r>
              <a:rPr lang="cs-CZ" sz="1400" dirty="0" err="1" smtClean="0">
                <a:hlinkClick r:id="rId8"/>
              </a:rPr>
              <a:t>polozk</a:t>
            </a:r>
            <a:endParaRPr lang="cs-CZ" sz="1400" dirty="0" smtClean="0">
              <a:hlinkClick r:id="rId8"/>
            </a:endParaRPr>
          </a:p>
          <a:p>
            <a:r>
              <a:rPr lang="cs-CZ" sz="1400" dirty="0" smtClean="0">
                <a:hlinkClick r:id="rId8"/>
              </a:rPr>
              <a:t>https://cs.wikipedia.org/wiki/Vodn%C3%AD_n%C3%A1dr%C5%BE_Nechranice#mediaviewer/File:Nechranice11.JPG</a:t>
            </a:r>
          </a:p>
          <a:p>
            <a:r>
              <a:rPr lang="cs-CZ" sz="1400" dirty="0" smtClean="0">
                <a:hlinkClick r:id="rId8"/>
              </a:rPr>
              <a:t>a=5</a:t>
            </a:r>
            <a:endParaRPr lang="cs-CZ" sz="1400" dirty="0" smtClean="0"/>
          </a:p>
          <a:p>
            <a:r>
              <a:rPr lang="cs-CZ" sz="1400" smtClean="0">
                <a:hlinkClick r:id="rId9"/>
              </a:rPr>
              <a:t>https://cs.wikipedia.org/wiki/Chmel_ot%C3%A1%C4%8Div%C3%BD#mediaviewer/File:Chmelnicem.jpg</a:t>
            </a:r>
            <a:endParaRPr lang="cs-CZ" sz="140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2">
      <a:dk1>
        <a:sysClr val="windowText" lastClr="000000"/>
      </a:dk1>
      <a:lt1>
        <a:sysClr val="window" lastClr="FFFFFF"/>
      </a:lt1>
      <a:dk2>
        <a:srgbClr val="FF9999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143</TotalTime>
  <Words>371</Words>
  <Application>Microsoft Office PowerPoint</Application>
  <PresentationFormat>Předvádění na obrazovce (4:3)</PresentationFormat>
  <Paragraphs>133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26</cp:revision>
  <dcterms:created xsi:type="dcterms:W3CDTF">2013-01-15T12:03:58Z</dcterms:created>
  <dcterms:modified xsi:type="dcterms:W3CDTF">2014-09-17T15:42:01Z</dcterms:modified>
</cp:coreProperties>
</file>