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3" r:id="rId2"/>
  </p:sldMasterIdLst>
  <p:sldIdLst>
    <p:sldId id="27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2" r:id="rId11"/>
    <p:sldId id="267" r:id="rId12"/>
    <p:sldId id="268" r:id="rId13"/>
    <p:sldId id="273" r:id="rId14"/>
    <p:sldId id="270" r:id="rId15"/>
    <p:sldId id="271" r:id="rId16"/>
    <p:sldId id="269" r:id="rId17"/>
    <p:sldId id="274" r:id="rId18"/>
    <p:sldId id="277" r:id="rId19"/>
    <p:sldId id="265" r:id="rId20"/>
    <p:sldId id="266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33FF"/>
    <a:srgbClr val="CC99FF"/>
    <a:srgbClr val="3399FF"/>
    <a:srgbClr val="3366FF"/>
    <a:srgbClr val="33CC33"/>
    <a:srgbClr val="FFFF00"/>
    <a:srgbClr val="FF3399"/>
    <a:srgbClr val="FF99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wmf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9AD401-282F-4455-80F1-8580D4008D9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B8CFC5-68EE-4E1C-B46F-157B770B78F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92DF3F-E61B-4446-9638-133DDD8A541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8410BE-6CF3-43E5-9089-E7BDC4BD0C4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CD2463-4DE2-436B-8EFC-E9A67F47CD7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2F8FB5-F213-4716-BF01-07967FEF62F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E66325-972F-47CC-A24A-7F455F44807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E2C3D6-2A1E-46B0-B5CA-D8B4696A23D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41E5A7-58AD-422C-86AC-16FFE1CBB76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55420E-5D5A-4C6A-B492-25BF4ADD2D4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B0005C-B430-4B31-A5F6-67B9557FBC1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89591E1-A6F3-4A23-9EB7-837F5C3CCE8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0F00B11-7964-4C6B-A8CE-5E2D998E2B9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C4DAA83-EB1D-4375-9C4B-920D29086A3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602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25603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25604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25605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grpSp>
          <p:nvGrpSpPr>
            <p:cNvPr id="25606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25607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25608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25609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25610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117" y="323"/>
                      <a:ext cx="1231" cy="2560"/>
                    </a:xfrm>
                    <a:custGeom>
                      <a:avLst/>
                      <a:gdLst/>
                      <a:ahLst/>
                      <a:cxnLst>
                        <a:cxn ang="0">
                          <a:pos x="337" y="283"/>
                        </a:cxn>
                        <a:cxn ang="0">
                          <a:pos x="415" y="115"/>
                        </a:cxn>
                        <a:cxn ang="0">
                          <a:pos x="583" y="7"/>
                        </a:cxn>
                        <a:cxn ang="0">
                          <a:pos x="895" y="61"/>
                        </a:cxn>
                        <a:cxn ang="0">
                          <a:pos x="1051" y="349"/>
                        </a:cxn>
                        <a:cxn ang="0">
                          <a:pos x="979" y="769"/>
                        </a:cxn>
                        <a:cxn ang="0">
                          <a:pos x="943" y="943"/>
                        </a:cxn>
                        <a:cxn ang="0">
                          <a:pos x="1105" y="1075"/>
                        </a:cxn>
                        <a:cxn ang="0">
                          <a:pos x="1231" y="1525"/>
                        </a:cxn>
                        <a:cxn ang="0">
                          <a:pos x="1123" y="1969"/>
                        </a:cxn>
                        <a:cxn ang="0">
                          <a:pos x="907" y="2077"/>
                        </a:cxn>
                        <a:cxn ang="0">
                          <a:pos x="721" y="2059"/>
                        </a:cxn>
                        <a:cxn ang="0">
                          <a:pos x="655" y="2251"/>
                        </a:cxn>
                        <a:cxn ang="0">
                          <a:pos x="529" y="2527"/>
                        </a:cxn>
                        <a:cxn ang="0">
                          <a:pos x="211" y="2509"/>
                        </a:cxn>
                        <a:cxn ang="0">
                          <a:pos x="31" y="2227"/>
                        </a:cxn>
                        <a:cxn ang="0">
                          <a:pos x="25" y="1969"/>
                        </a:cxn>
                        <a:cxn ang="0">
                          <a:pos x="145" y="1651"/>
                        </a:cxn>
                        <a:cxn ang="0">
                          <a:pos x="259" y="1513"/>
                        </a:cxn>
                        <a:cxn ang="0">
                          <a:pos x="217" y="1729"/>
                        </a:cxn>
                        <a:cxn ang="0">
                          <a:pos x="73" y="2023"/>
                        </a:cxn>
                        <a:cxn ang="0">
                          <a:pos x="169" y="2323"/>
                        </a:cxn>
                        <a:cxn ang="0">
                          <a:pos x="439" y="2431"/>
                        </a:cxn>
                        <a:cxn ang="0">
                          <a:pos x="595" y="2227"/>
                        </a:cxn>
                        <a:cxn ang="0">
                          <a:pos x="577" y="1807"/>
                        </a:cxn>
                        <a:cxn ang="0">
                          <a:pos x="493" y="1531"/>
                        </a:cxn>
                        <a:cxn ang="0">
                          <a:pos x="535" y="1459"/>
                        </a:cxn>
                        <a:cxn ang="0">
                          <a:pos x="625" y="1633"/>
                        </a:cxn>
                        <a:cxn ang="0">
                          <a:pos x="721" y="1933"/>
                        </a:cxn>
                        <a:cxn ang="0">
                          <a:pos x="967" y="1963"/>
                        </a:cxn>
                        <a:cxn ang="0">
                          <a:pos x="1135" y="1687"/>
                        </a:cxn>
                        <a:cxn ang="0">
                          <a:pos x="1117" y="1273"/>
                        </a:cxn>
                        <a:cxn ang="0">
                          <a:pos x="883" y="1057"/>
                        </a:cxn>
                        <a:cxn ang="0">
                          <a:pos x="679" y="1129"/>
                        </a:cxn>
                        <a:cxn ang="0">
                          <a:pos x="577" y="1117"/>
                        </a:cxn>
                        <a:cxn ang="0">
                          <a:pos x="619" y="1033"/>
                        </a:cxn>
                        <a:cxn ang="0">
                          <a:pos x="811" y="937"/>
                        </a:cxn>
                        <a:cxn ang="0">
                          <a:pos x="949" y="613"/>
                        </a:cxn>
                        <a:cxn ang="0">
                          <a:pos x="883" y="175"/>
                        </a:cxn>
                        <a:cxn ang="0">
                          <a:pos x="619" y="103"/>
                        </a:cxn>
                        <a:cxn ang="0">
                          <a:pos x="391" y="355"/>
                        </a:cxn>
                        <a:cxn ang="0">
                          <a:pos x="403" y="763"/>
                        </a:cxn>
                        <a:cxn ang="0">
                          <a:pos x="343" y="949"/>
                        </a:cxn>
                        <a:cxn ang="0">
                          <a:pos x="289" y="685"/>
                        </a:cxn>
                        <a:cxn ang="0">
                          <a:pos x="307" y="367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25611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657" y="376"/>
                      <a:ext cx="865" cy="2071"/>
                    </a:xfrm>
                    <a:custGeom>
                      <a:avLst/>
                      <a:gdLst/>
                      <a:ahLst/>
                      <a:cxnLst>
                        <a:cxn ang="0">
                          <a:pos x="785" y="530"/>
                        </a:cxn>
                        <a:cxn ang="0">
                          <a:pos x="797" y="350"/>
                        </a:cxn>
                        <a:cxn ang="0">
                          <a:pos x="863" y="206"/>
                        </a:cxn>
                        <a:cxn ang="0">
                          <a:pos x="809" y="218"/>
                        </a:cxn>
                        <a:cxn ang="0">
                          <a:pos x="749" y="218"/>
                        </a:cxn>
                        <a:cxn ang="0">
                          <a:pos x="683" y="116"/>
                        </a:cxn>
                        <a:cxn ang="0">
                          <a:pos x="611" y="32"/>
                        </a:cxn>
                        <a:cxn ang="0">
                          <a:pos x="509" y="2"/>
                        </a:cxn>
                        <a:cxn ang="0">
                          <a:pos x="407" y="20"/>
                        </a:cxn>
                        <a:cxn ang="0">
                          <a:pos x="281" y="74"/>
                        </a:cxn>
                        <a:cxn ang="0">
                          <a:pos x="173" y="206"/>
                        </a:cxn>
                        <a:cxn ang="0">
                          <a:pos x="119" y="404"/>
                        </a:cxn>
                        <a:cxn ang="0">
                          <a:pos x="131" y="590"/>
                        </a:cxn>
                        <a:cxn ang="0">
                          <a:pos x="173" y="782"/>
                        </a:cxn>
                        <a:cxn ang="0">
                          <a:pos x="197" y="884"/>
                        </a:cxn>
                        <a:cxn ang="0">
                          <a:pos x="167" y="986"/>
                        </a:cxn>
                        <a:cxn ang="0">
                          <a:pos x="65" y="1124"/>
                        </a:cxn>
                        <a:cxn ang="0">
                          <a:pos x="17" y="1298"/>
                        </a:cxn>
                        <a:cxn ang="0">
                          <a:pos x="5" y="1550"/>
                        </a:cxn>
                        <a:cxn ang="0">
                          <a:pos x="47" y="1748"/>
                        </a:cxn>
                        <a:cxn ang="0">
                          <a:pos x="131" y="1898"/>
                        </a:cxn>
                        <a:cxn ang="0">
                          <a:pos x="299" y="1988"/>
                        </a:cxn>
                        <a:cxn ang="0">
                          <a:pos x="425" y="1982"/>
                        </a:cxn>
                        <a:cxn ang="0">
                          <a:pos x="467" y="1994"/>
                        </a:cxn>
                        <a:cxn ang="0">
                          <a:pos x="497" y="2066"/>
                        </a:cxn>
                        <a:cxn ang="0">
                          <a:pos x="497" y="1964"/>
                        </a:cxn>
                        <a:cxn ang="0">
                          <a:pos x="557" y="1778"/>
                        </a:cxn>
                        <a:cxn ang="0">
                          <a:pos x="617" y="1658"/>
                        </a:cxn>
                        <a:cxn ang="0">
                          <a:pos x="581" y="1700"/>
                        </a:cxn>
                        <a:cxn ang="0">
                          <a:pos x="515" y="1820"/>
                        </a:cxn>
                        <a:cxn ang="0">
                          <a:pos x="407" y="1904"/>
                        </a:cxn>
                        <a:cxn ang="0">
                          <a:pos x="269" y="1898"/>
                        </a:cxn>
                        <a:cxn ang="0">
                          <a:pos x="179" y="1814"/>
                        </a:cxn>
                        <a:cxn ang="0">
                          <a:pos x="113" y="1640"/>
                        </a:cxn>
                        <a:cxn ang="0">
                          <a:pos x="107" y="1394"/>
                        </a:cxn>
                        <a:cxn ang="0">
                          <a:pos x="137" y="1190"/>
                        </a:cxn>
                        <a:cxn ang="0">
                          <a:pos x="203" y="1070"/>
                        </a:cxn>
                        <a:cxn ang="0">
                          <a:pos x="323" y="1022"/>
                        </a:cxn>
                        <a:cxn ang="0">
                          <a:pos x="509" y="1076"/>
                        </a:cxn>
                        <a:cxn ang="0">
                          <a:pos x="611" y="1124"/>
                        </a:cxn>
                        <a:cxn ang="0">
                          <a:pos x="665" y="1100"/>
                        </a:cxn>
                        <a:cxn ang="0">
                          <a:pos x="659" y="1046"/>
                        </a:cxn>
                        <a:cxn ang="0">
                          <a:pos x="611" y="1004"/>
                        </a:cxn>
                        <a:cxn ang="0">
                          <a:pos x="497" y="980"/>
                        </a:cxn>
                        <a:cxn ang="0">
                          <a:pos x="323" y="896"/>
                        </a:cxn>
                        <a:cxn ang="0">
                          <a:pos x="233" y="680"/>
                        </a:cxn>
                        <a:cxn ang="0">
                          <a:pos x="209" y="416"/>
                        </a:cxn>
                        <a:cxn ang="0">
                          <a:pos x="317" y="170"/>
                        </a:cxn>
                        <a:cxn ang="0">
                          <a:pos x="485" y="110"/>
                        </a:cxn>
                        <a:cxn ang="0">
                          <a:pos x="617" y="164"/>
                        </a:cxn>
                        <a:cxn ang="0">
                          <a:pos x="707" y="290"/>
                        </a:cxn>
                        <a:cxn ang="0">
                          <a:pos x="737" y="428"/>
                        </a:cxn>
                        <a:cxn ang="0">
                          <a:pos x="773" y="602"/>
                        </a:cxn>
                        <a:cxn ang="0">
                          <a:pos x="809" y="584"/>
                        </a:cxn>
                        <a:cxn ang="0">
                          <a:pos x="785" y="530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sp>
                <p:nvSpPr>
                  <p:cNvPr id="25612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400" y="1428"/>
                    <a:ext cx="168" cy="246"/>
                  </a:xfrm>
                  <a:prstGeom prst="ellipse">
                    <a:avLst/>
                  </a:prstGeom>
                  <a:solidFill>
                    <a:srgbClr val="E7D6B7"/>
                  </a:soli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5613" name="Freeform 13"/>
                  <p:cNvSpPr>
                    <a:spLocks/>
                  </p:cNvSpPr>
                  <p:nvPr/>
                </p:nvSpPr>
                <p:spPr bwMode="auto">
                  <a:xfrm>
                    <a:off x="2595" y="741"/>
                    <a:ext cx="266" cy="521"/>
                  </a:xfrm>
                  <a:custGeom>
                    <a:avLst/>
                    <a:gdLst/>
                    <a:ahLst/>
                    <a:cxnLst>
                      <a:cxn ang="0">
                        <a:pos x="3" y="483"/>
                      </a:cxn>
                      <a:cxn ang="0">
                        <a:pos x="27" y="273"/>
                      </a:cxn>
                      <a:cxn ang="0">
                        <a:pos x="111" y="45"/>
                      </a:cxn>
                      <a:cxn ang="0">
                        <a:pos x="183" y="3"/>
                      </a:cxn>
                      <a:cxn ang="0">
                        <a:pos x="237" y="39"/>
                      </a:cxn>
                      <a:cxn ang="0">
                        <a:pos x="261" y="129"/>
                      </a:cxn>
                      <a:cxn ang="0">
                        <a:pos x="207" y="273"/>
                      </a:cxn>
                      <a:cxn ang="0">
                        <a:pos x="105" y="477"/>
                      </a:cxn>
                      <a:cxn ang="0">
                        <a:pos x="45" y="501"/>
                      </a:cxn>
                      <a:cxn ang="0">
                        <a:pos x="3" y="483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5614" name="Freeform 14"/>
                  <p:cNvSpPr>
                    <a:spLocks/>
                  </p:cNvSpPr>
                  <p:nvPr/>
                </p:nvSpPr>
                <p:spPr bwMode="auto">
                  <a:xfrm>
                    <a:off x="2672" y="1593"/>
                    <a:ext cx="392" cy="340"/>
                  </a:xfrm>
                  <a:custGeom>
                    <a:avLst/>
                    <a:gdLst/>
                    <a:ahLst/>
                    <a:cxnLst>
                      <a:cxn ang="0">
                        <a:pos x="100" y="201"/>
                      </a:cxn>
                      <a:cxn ang="0">
                        <a:pos x="16" y="87"/>
                      </a:cxn>
                      <a:cxn ang="0">
                        <a:pos x="4" y="45"/>
                      </a:cxn>
                      <a:cxn ang="0">
                        <a:pos x="28" y="3"/>
                      </a:cxn>
                      <a:cxn ang="0">
                        <a:pos x="130" y="27"/>
                      </a:cxn>
                      <a:cxn ang="0">
                        <a:pos x="250" y="75"/>
                      </a:cxn>
                      <a:cxn ang="0">
                        <a:pos x="364" y="159"/>
                      </a:cxn>
                      <a:cxn ang="0">
                        <a:pos x="388" y="273"/>
                      </a:cxn>
                      <a:cxn ang="0">
                        <a:pos x="340" y="333"/>
                      </a:cxn>
                      <a:cxn ang="0">
                        <a:pos x="244" y="315"/>
                      </a:cxn>
                      <a:cxn ang="0">
                        <a:pos x="100" y="20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5615" name="Freeform 15"/>
                  <p:cNvSpPr>
                    <a:spLocks/>
                  </p:cNvSpPr>
                  <p:nvPr/>
                </p:nvSpPr>
                <p:spPr bwMode="auto">
                  <a:xfrm>
                    <a:off x="2412" y="1929"/>
                    <a:ext cx="151" cy="558"/>
                  </a:xfrm>
                  <a:custGeom>
                    <a:avLst/>
                    <a:gdLst/>
                    <a:ahLst/>
                    <a:cxnLst>
                      <a:cxn ang="0">
                        <a:pos x="18" y="165"/>
                      </a:cxn>
                      <a:cxn ang="0">
                        <a:pos x="42" y="39"/>
                      </a:cxn>
                      <a:cxn ang="0">
                        <a:pos x="66" y="3"/>
                      </a:cxn>
                      <a:cxn ang="0">
                        <a:pos x="108" y="27"/>
                      </a:cxn>
                      <a:cxn ang="0">
                        <a:pos x="138" y="165"/>
                      </a:cxn>
                      <a:cxn ang="0">
                        <a:pos x="144" y="423"/>
                      </a:cxn>
                      <a:cxn ang="0">
                        <a:pos x="96" y="543"/>
                      </a:cxn>
                      <a:cxn ang="0">
                        <a:pos x="24" y="513"/>
                      </a:cxn>
                      <a:cxn ang="0">
                        <a:pos x="0" y="315"/>
                      </a:cxn>
                      <a:cxn ang="0">
                        <a:pos x="18" y="165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5616" name="Freeform 16"/>
                  <p:cNvSpPr>
                    <a:spLocks/>
                  </p:cNvSpPr>
                  <p:nvPr/>
                </p:nvSpPr>
                <p:spPr bwMode="auto">
                  <a:xfrm>
                    <a:off x="1907" y="1589"/>
                    <a:ext cx="392" cy="253"/>
                  </a:xfrm>
                  <a:custGeom>
                    <a:avLst/>
                    <a:gdLst/>
                    <a:ahLst/>
                    <a:cxnLst>
                      <a:cxn ang="0">
                        <a:pos x="175" y="61"/>
                      </a:cxn>
                      <a:cxn ang="0">
                        <a:pos x="307" y="19"/>
                      </a:cxn>
                      <a:cxn ang="0">
                        <a:pos x="367" y="7"/>
                      </a:cxn>
                      <a:cxn ang="0">
                        <a:pos x="385" y="61"/>
                      </a:cxn>
                      <a:cxn ang="0">
                        <a:pos x="325" y="133"/>
                      </a:cxn>
                      <a:cxn ang="0">
                        <a:pos x="193" y="223"/>
                      </a:cxn>
                      <a:cxn ang="0">
                        <a:pos x="37" y="247"/>
                      </a:cxn>
                      <a:cxn ang="0">
                        <a:pos x="1" y="187"/>
                      </a:cxn>
                      <a:cxn ang="0">
                        <a:pos x="43" y="115"/>
                      </a:cxn>
                      <a:cxn ang="0">
                        <a:pos x="175" y="61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5617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0"/>
                    <a:ext cx="238" cy="386"/>
                  </a:xfrm>
                  <a:custGeom>
                    <a:avLst/>
                    <a:gdLst/>
                    <a:ahLst/>
                    <a:cxnLst>
                      <a:cxn ang="0">
                        <a:pos x="78" y="270"/>
                      </a:cxn>
                      <a:cxn ang="0">
                        <a:pos x="24" y="192"/>
                      </a:cxn>
                      <a:cxn ang="0">
                        <a:pos x="0" y="96"/>
                      </a:cxn>
                      <a:cxn ang="0">
                        <a:pos x="24" y="12"/>
                      </a:cxn>
                      <a:cxn ang="0">
                        <a:pos x="120" y="24"/>
                      </a:cxn>
                      <a:cxn ang="0">
                        <a:pos x="180" y="132"/>
                      </a:cxn>
                      <a:cxn ang="0">
                        <a:pos x="234" y="306"/>
                      </a:cxn>
                      <a:cxn ang="0">
                        <a:pos x="204" y="378"/>
                      </a:cxn>
                      <a:cxn ang="0">
                        <a:pos x="168" y="354"/>
                      </a:cxn>
                      <a:cxn ang="0">
                        <a:pos x="78" y="270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pic>
              <p:nvPicPr>
                <p:cNvPr id="25618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19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20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21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22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23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24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25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</p:grpSp>
          <p:grpSp>
            <p:nvGrpSpPr>
              <p:cNvPr id="25626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25627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28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29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30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31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32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33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34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35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36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37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38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39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40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41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42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43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44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5645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</p:grpSp>
        </p:grpSp>
        <p:sp>
          <p:nvSpPr>
            <p:cNvPr id="25646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/>
              <a:ahLst/>
              <a:cxnLst>
                <a:cxn ang="0">
                  <a:pos x="372" y="154"/>
                </a:cxn>
                <a:cxn ang="0">
                  <a:pos x="378" y="412"/>
                </a:cxn>
                <a:cxn ang="0">
                  <a:pos x="312" y="724"/>
                </a:cxn>
                <a:cxn ang="0">
                  <a:pos x="138" y="928"/>
                </a:cxn>
                <a:cxn ang="0">
                  <a:pos x="0" y="976"/>
                </a:cxn>
                <a:cxn ang="0">
                  <a:pos x="0" y="1222"/>
                </a:cxn>
                <a:cxn ang="0">
                  <a:pos x="750" y="1222"/>
                </a:cxn>
                <a:cxn ang="0">
                  <a:pos x="750" y="178"/>
                </a:cxn>
                <a:cxn ang="0">
                  <a:pos x="372" y="154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647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/>
              <a:ahLst/>
              <a:cxnLst>
                <a:cxn ang="0">
                  <a:pos x="0" y="1260"/>
                </a:cxn>
                <a:cxn ang="0">
                  <a:pos x="0" y="1134"/>
                </a:cxn>
                <a:cxn ang="0">
                  <a:pos x="210" y="1032"/>
                </a:cxn>
                <a:cxn ang="0">
                  <a:pos x="324" y="918"/>
                </a:cxn>
                <a:cxn ang="0">
                  <a:pos x="414" y="714"/>
                </a:cxn>
                <a:cxn ang="0">
                  <a:pos x="450" y="456"/>
                </a:cxn>
                <a:cxn ang="0">
                  <a:pos x="438" y="258"/>
                </a:cxn>
                <a:cxn ang="0">
                  <a:pos x="684" y="0"/>
                </a:cxn>
                <a:cxn ang="0">
                  <a:pos x="768" y="18"/>
                </a:cxn>
                <a:cxn ang="0">
                  <a:pos x="768" y="1254"/>
                </a:cxn>
                <a:cxn ang="0">
                  <a:pos x="0" y="1260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648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/>
              <a:ahLst/>
              <a:cxnLst>
                <a:cxn ang="0">
                  <a:pos x="550" y="115"/>
                </a:cxn>
                <a:cxn ang="0">
                  <a:pos x="460" y="529"/>
                </a:cxn>
                <a:cxn ang="0">
                  <a:pos x="298" y="925"/>
                </a:cxn>
                <a:cxn ang="0">
                  <a:pos x="76" y="1267"/>
                </a:cxn>
                <a:cxn ang="0">
                  <a:pos x="4" y="1339"/>
                </a:cxn>
                <a:cxn ang="0">
                  <a:pos x="100" y="1351"/>
                </a:cxn>
                <a:cxn ang="0">
                  <a:pos x="286" y="1399"/>
                </a:cxn>
                <a:cxn ang="0">
                  <a:pos x="394" y="1525"/>
                </a:cxn>
                <a:cxn ang="0">
                  <a:pos x="478" y="1705"/>
                </a:cxn>
                <a:cxn ang="0">
                  <a:pos x="478" y="1969"/>
                </a:cxn>
                <a:cxn ang="0">
                  <a:pos x="370" y="2263"/>
                </a:cxn>
                <a:cxn ang="0">
                  <a:pos x="124" y="2479"/>
                </a:cxn>
                <a:cxn ang="0">
                  <a:pos x="22" y="2515"/>
                </a:cxn>
                <a:cxn ang="0">
                  <a:pos x="196" y="2533"/>
                </a:cxn>
                <a:cxn ang="0">
                  <a:pos x="388" y="2455"/>
                </a:cxn>
                <a:cxn ang="0">
                  <a:pos x="502" y="2299"/>
                </a:cxn>
                <a:cxn ang="0">
                  <a:pos x="598" y="2197"/>
                </a:cxn>
                <a:cxn ang="0">
                  <a:pos x="694" y="2197"/>
                </a:cxn>
                <a:cxn ang="0">
                  <a:pos x="742" y="2230"/>
                </a:cxn>
                <a:cxn ang="0">
                  <a:pos x="712" y="2137"/>
                </a:cxn>
                <a:cxn ang="0">
                  <a:pos x="664" y="1807"/>
                </a:cxn>
                <a:cxn ang="0">
                  <a:pos x="670" y="1561"/>
                </a:cxn>
                <a:cxn ang="0">
                  <a:pos x="718" y="1393"/>
                </a:cxn>
                <a:cxn ang="0">
                  <a:pos x="748" y="1219"/>
                </a:cxn>
                <a:cxn ang="0">
                  <a:pos x="550" y="115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649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/>
              <a:ahLst/>
              <a:cxnLst>
                <a:cxn ang="0">
                  <a:pos x="486" y="3"/>
                </a:cxn>
                <a:cxn ang="0">
                  <a:pos x="402" y="381"/>
                </a:cxn>
                <a:cxn ang="0">
                  <a:pos x="216" y="777"/>
                </a:cxn>
                <a:cxn ang="0">
                  <a:pos x="0" y="1119"/>
                </a:cxn>
                <a:cxn ang="0">
                  <a:pos x="102" y="1101"/>
                </a:cxn>
                <a:cxn ang="0">
                  <a:pos x="282" y="1119"/>
                </a:cxn>
                <a:cxn ang="0">
                  <a:pos x="378" y="1185"/>
                </a:cxn>
                <a:cxn ang="0">
                  <a:pos x="432" y="1269"/>
                </a:cxn>
                <a:cxn ang="0">
                  <a:pos x="444" y="1365"/>
                </a:cxn>
                <a:cxn ang="0">
                  <a:pos x="498" y="1203"/>
                </a:cxn>
                <a:cxn ang="0">
                  <a:pos x="564" y="825"/>
                </a:cxn>
                <a:cxn ang="0">
                  <a:pos x="606" y="363"/>
                </a:cxn>
                <a:cxn ang="0">
                  <a:pos x="486" y="3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3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650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/>
              <a:ahLst/>
              <a:cxnLst>
                <a:cxn ang="0">
                  <a:pos x="42" y="61"/>
                </a:cxn>
                <a:cxn ang="0">
                  <a:pos x="156" y="517"/>
                </a:cxn>
                <a:cxn ang="0">
                  <a:pos x="288" y="991"/>
                </a:cxn>
                <a:cxn ang="0">
                  <a:pos x="414" y="1435"/>
                </a:cxn>
                <a:cxn ang="0">
                  <a:pos x="576" y="1807"/>
                </a:cxn>
                <a:cxn ang="0">
                  <a:pos x="576" y="3055"/>
                </a:cxn>
                <a:cxn ang="0">
                  <a:pos x="414" y="2557"/>
                </a:cxn>
                <a:cxn ang="0">
                  <a:pos x="252" y="1765"/>
                </a:cxn>
                <a:cxn ang="0">
                  <a:pos x="126" y="961"/>
                </a:cxn>
                <a:cxn ang="0">
                  <a:pos x="12" y="151"/>
                </a:cxn>
                <a:cxn ang="0">
                  <a:pos x="42" y="6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3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651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/>
              <a:ahLst/>
              <a:cxnLst>
                <a:cxn ang="0">
                  <a:pos x="69" y="63"/>
                </a:cxn>
                <a:cxn ang="0">
                  <a:pos x="207" y="549"/>
                </a:cxn>
                <a:cxn ang="0">
                  <a:pos x="381" y="1101"/>
                </a:cxn>
                <a:cxn ang="0">
                  <a:pos x="573" y="1575"/>
                </a:cxn>
                <a:cxn ang="0">
                  <a:pos x="573" y="1935"/>
                </a:cxn>
                <a:cxn ang="0">
                  <a:pos x="321" y="1449"/>
                </a:cxn>
                <a:cxn ang="0">
                  <a:pos x="147" y="699"/>
                </a:cxn>
                <a:cxn ang="0">
                  <a:pos x="15" y="171"/>
                </a:cxn>
                <a:cxn ang="0">
                  <a:pos x="69" y="63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652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653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654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25655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/>
              <a:ahLst/>
              <a:cxnLst>
                <a:cxn ang="0">
                  <a:pos x="1" y="357"/>
                </a:cxn>
                <a:cxn ang="0">
                  <a:pos x="109" y="341"/>
                </a:cxn>
                <a:cxn ang="0">
                  <a:pos x="241" y="305"/>
                </a:cxn>
                <a:cxn ang="0">
                  <a:pos x="353" y="209"/>
                </a:cxn>
                <a:cxn ang="0">
                  <a:pos x="429" y="89"/>
                </a:cxn>
                <a:cxn ang="0">
                  <a:pos x="493" y="17"/>
                </a:cxn>
                <a:cxn ang="0">
                  <a:pos x="577" y="1"/>
                </a:cxn>
                <a:cxn ang="0">
                  <a:pos x="629" y="21"/>
                </a:cxn>
                <a:cxn ang="0">
                  <a:pos x="673" y="65"/>
                </a:cxn>
                <a:cxn ang="0">
                  <a:pos x="673" y="137"/>
                </a:cxn>
                <a:cxn ang="0">
                  <a:pos x="561" y="225"/>
                </a:cxn>
                <a:cxn ang="0">
                  <a:pos x="425" y="297"/>
                </a:cxn>
                <a:cxn ang="0">
                  <a:pos x="245" y="357"/>
                </a:cxn>
                <a:cxn ang="0">
                  <a:pos x="113" y="377"/>
                </a:cxn>
                <a:cxn ang="0">
                  <a:pos x="1" y="357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656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G0" fmla="+- 607 0 0"/>
                <a:gd name="G1" fmla="+- 21600 0 607"/>
                <a:gd name="G2" fmla="*/ 607 1 2"/>
                <a:gd name="G3" fmla="+- 21600 0 G2"/>
                <a:gd name="G4" fmla="+/ 607 21600 2"/>
                <a:gd name="G5" fmla="+/ G1 0 2"/>
                <a:gd name="G6" fmla="*/ 21600 21600 607"/>
                <a:gd name="G7" fmla="*/ G6 1 2"/>
                <a:gd name="G8" fmla="+- 21600 0 G7"/>
                <a:gd name="G9" fmla="*/ 21600 1 2"/>
                <a:gd name="G10" fmla="+- 607 0 G9"/>
                <a:gd name="G11" fmla="?: G10 G8 0"/>
                <a:gd name="G12" fmla="?: G10 G7 21600"/>
                <a:gd name="T0" fmla="*/ 21296 w 21600"/>
                <a:gd name="T1" fmla="*/ 10800 h 21600"/>
                <a:gd name="T2" fmla="*/ 10800 w 21600"/>
                <a:gd name="T3" fmla="*/ 21600 h 21600"/>
                <a:gd name="T4" fmla="*/ 304 w 21600"/>
                <a:gd name="T5" fmla="*/ 10800 h 21600"/>
                <a:gd name="T6" fmla="*/ 10800 w 21600"/>
                <a:gd name="T7" fmla="*/ 0 h 21600"/>
                <a:gd name="T8" fmla="*/ 2104 w 21600"/>
                <a:gd name="T9" fmla="*/ 2104 h 21600"/>
                <a:gd name="T10" fmla="*/ 19496 w 21600"/>
                <a:gd name="T11" fmla="*/ 1949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 algn="ctr"/>
              <a:endParaRPr kumimoji="1" lang="cs-CZ"/>
            </a:p>
          </p:txBody>
        </p:sp>
      </p:grpSp>
      <p:sp>
        <p:nvSpPr>
          <p:cNvPr id="25657" name="Rectangle 5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370013"/>
            <a:ext cx="6965950" cy="20574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5658" name="Rectangle 5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727200" y="3886200"/>
            <a:ext cx="5640388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5659" name="Rectangle 5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5660" name="Rectangle 6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5661" name="Rectangle 6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1DD4DE86-7AA6-4960-A3E4-2D5E1F73CE5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49BF58-D18D-4762-9C2C-FE503108486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EECB76-4B20-4D29-A61B-BEB49A0CD61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63525" y="1598613"/>
            <a:ext cx="3616325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32250" y="1598613"/>
            <a:ext cx="3617913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1997D5-30F6-41E6-B0F6-D5727ADD1D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23D2B1-6762-4C1C-8B7B-1102E8F3CC1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BF4FD5-CA5A-4121-A1D0-E3F153A1ADD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FC9933-8E3D-4554-8D57-11ADA24E790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5090C7-A6A9-4A16-BE57-78A63425B54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924032-EDFD-4E5C-B61D-96D1DA26C3B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004FFE-9EF3-4210-9E0F-6DFC067400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5827713" y="227013"/>
            <a:ext cx="1868487" cy="58689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19075" y="227013"/>
            <a:ext cx="5456238" cy="58689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B8759-D6E2-4449-8B92-93F159C7E04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" Type="http://schemas.openxmlformats.org/officeDocument/2006/relationships/slideLayout" Target="../slideLayouts/slideLayout16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87DBF57-859B-4615-8350-138D919EBC5E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  <p:sldLayoutId id="2147483656" r:id="rId2"/>
    <p:sldLayoutId id="2147483657" r:id="rId3"/>
    <p:sldLayoutId id="2147483658" r:id="rId4"/>
    <p:sldLayoutId id="2147483659" r:id="rId5"/>
    <p:sldLayoutId id="2147483660" r:id="rId6"/>
    <p:sldLayoutId id="2147483661" r:id="rId7"/>
    <p:sldLayoutId id="2147483662" r:id="rId8"/>
    <p:sldLayoutId id="2147483663" r:id="rId9"/>
    <p:sldLayoutId id="2147483664" r:id="rId10"/>
    <p:sldLayoutId id="2147483665" r:id="rId11"/>
    <p:sldLayoutId id="2147483676" r:id="rId12"/>
    <p:sldLayoutId id="2147483677" r:id="rId13"/>
    <p:sldLayoutId id="2147483678" r:id="rId14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8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24579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24580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24581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grpSp>
          <p:nvGrpSpPr>
            <p:cNvPr id="24582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24583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24584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24585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24586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117" y="323"/>
                      <a:ext cx="1231" cy="2560"/>
                    </a:xfrm>
                    <a:custGeom>
                      <a:avLst/>
                      <a:gdLst/>
                      <a:ahLst/>
                      <a:cxnLst>
                        <a:cxn ang="0">
                          <a:pos x="337" y="283"/>
                        </a:cxn>
                        <a:cxn ang="0">
                          <a:pos x="415" y="115"/>
                        </a:cxn>
                        <a:cxn ang="0">
                          <a:pos x="583" y="7"/>
                        </a:cxn>
                        <a:cxn ang="0">
                          <a:pos x="895" y="61"/>
                        </a:cxn>
                        <a:cxn ang="0">
                          <a:pos x="1051" y="349"/>
                        </a:cxn>
                        <a:cxn ang="0">
                          <a:pos x="979" y="769"/>
                        </a:cxn>
                        <a:cxn ang="0">
                          <a:pos x="943" y="943"/>
                        </a:cxn>
                        <a:cxn ang="0">
                          <a:pos x="1105" y="1075"/>
                        </a:cxn>
                        <a:cxn ang="0">
                          <a:pos x="1231" y="1525"/>
                        </a:cxn>
                        <a:cxn ang="0">
                          <a:pos x="1123" y="1969"/>
                        </a:cxn>
                        <a:cxn ang="0">
                          <a:pos x="907" y="2077"/>
                        </a:cxn>
                        <a:cxn ang="0">
                          <a:pos x="721" y="2059"/>
                        </a:cxn>
                        <a:cxn ang="0">
                          <a:pos x="655" y="2251"/>
                        </a:cxn>
                        <a:cxn ang="0">
                          <a:pos x="529" y="2527"/>
                        </a:cxn>
                        <a:cxn ang="0">
                          <a:pos x="211" y="2509"/>
                        </a:cxn>
                        <a:cxn ang="0">
                          <a:pos x="31" y="2227"/>
                        </a:cxn>
                        <a:cxn ang="0">
                          <a:pos x="25" y="1969"/>
                        </a:cxn>
                        <a:cxn ang="0">
                          <a:pos x="145" y="1651"/>
                        </a:cxn>
                        <a:cxn ang="0">
                          <a:pos x="259" y="1513"/>
                        </a:cxn>
                        <a:cxn ang="0">
                          <a:pos x="217" y="1729"/>
                        </a:cxn>
                        <a:cxn ang="0">
                          <a:pos x="73" y="2023"/>
                        </a:cxn>
                        <a:cxn ang="0">
                          <a:pos x="169" y="2323"/>
                        </a:cxn>
                        <a:cxn ang="0">
                          <a:pos x="439" y="2431"/>
                        </a:cxn>
                        <a:cxn ang="0">
                          <a:pos x="595" y="2227"/>
                        </a:cxn>
                        <a:cxn ang="0">
                          <a:pos x="577" y="1807"/>
                        </a:cxn>
                        <a:cxn ang="0">
                          <a:pos x="493" y="1531"/>
                        </a:cxn>
                        <a:cxn ang="0">
                          <a:pos x="535" y="1459"/>
                        </a:cxn>
                        <a:cxn ang="0">
                          <a:pos x="625" y="1633"/>
                        </a:cxn>
                        <a:cxn ang="0">
                          <a:pos x="721" y="1933"/>
                        </a:cxn>
                        <a:cxn ang="0">
                          <a:pos x="967" y="1963"/>
                        </a:cxn>
                        <a:cxn ang="0">
                          <a:pos x="1135" y="1687"/>
                        </a:cxn>
                        <a:cxn ang="0">
                          <a:pos x="1117" y="1273"/>
                        </a:cxn>
                        <a:cxn ang="0">
                          <a:pos x="883" y="1057"/>
                        </a:cxn>
                        <a:cxn ang="0">
                          <a:pos x="679" y="1129"/>
                        </a:cxn>
                        <a:cxn ang="0">
                          <a:pos x="577" y="1117"/>
                        </a:cxn>
                        <a:cxn ang="0">
                          <a:pos x="619" y="1033"/>
                        </a:cxn>
                        <a:cxn ang="0">
                          <a:pos x="811" y="937"/>
                        </a:cxn>
                        <a:cxn ang="0">
                          <a:pos x="949" y="613"/>
                        </a:cxn>
                        <a:cxn ang="0">
                          <a:pos x="883" y="175"/>
                        </a:cxn>
                        <a:cxn ang="0">
                          <a:pos x="619" y="103"/>
                        </a:cxn>
                        <a:cxn ang="0">
                          <a:pos x="391" y="355"/>
                        </a:cxn>
                        <a:cxn ang="0">
                          <a:pos x="403" y="763"/>
                        </a:cxn>
                        <a:cxn ang="0">
                          <a:pos x="343" y="949"/>
                        </a:cxn>
                        <a:cxn ang="0">
                          <a:pos x="289" y="685"/>
                        </a:cxn>
                        <a:cxn ang="0">
                          <a:pos x="307" y="367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24587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657" y="376"/>
                      <a:ext cx="865" cy="2071"/>
                    </a:xfrm>
                    <a:custGeom>
                      <a:avLst/>
                      <a:gdLst/>
                      <a:ahLst/>
                      <a:cxnLst>
                        <a:cxn ang="0">
                          <a:pos x="785" y="530"/>
                        </a:cxn>
                        <a:cxn ang="0">
                          <a:pos x="797" y="350"/>
                        </a:cxn>
                        <a:cxn ang="0">
                          <a:pos x="863" y="206"/>
                        </a:cxn>
                        <a:cxn ang="0">
                          <a:pos x="809" y="218"/>
                        </a:cxn>
                        <a:cxn ang="0">
                          <a:pos x="749" y="218"/>
                        </a:cxn>
                        <a:cxn ang="0">
                          <a:pos x="683" y="116"/>
                        </a:cxn>
                        <a:cxn ang="0">
                          <a:pos x="611" y="32"/>
                        </a:cxn>
                        <a:cxn ang="0">
                          <a:pos x="509" y="2"/>
                        </a:cxn>
                        <a:cxn ang="0">
                          <a:pos x="407" y="20"/>
                        </a:cxn>
                        <a:cxn ang="0">
                          <a:pos x="281" y="74"/>
                        </a:cxn>
                        <a:cxn ang="0">
                          <a:pos x="173" y="206"/>
                        </a:cxn>
                        <a:cxn ang="0">
                          <a:pos x="119" y="404"/>
                        </a:cxn>
                        <a:cxn ang="0">
                          <a:pos x="131" y="590"/>
                        </a:cxn>
                        <a:cxn ang="0">
                          <a:pos x="173" y="782"/>
                        </a:cxn>
                        <a:cxn ang="0">
                          <a:pos x="197" y="884"/>
                        </a:cxn>
                        <a:cxn ang="0">
                          <a:pos x="167" y="986"/>
                        </a:cxn>
                        <a:cxn ang="0">
                          <a:pos x="65" y="1124"/>
                        </a:cxn>
                        <a:cxn ang="0">
                          <a:pos x="17" y="1298"/>
                        </a:cxn>
                        <a:cxn ang="0">
                          <a:pos x="5" y="1550"/>
                        </a:cxn>
                        <a:cxn ang="0">
                          <a:pos x="47" y="1748"/>
                        </a:cxn>
                        <a:cxn ang="0">
                          <a:pos x="131" y="1898"/>
                        </a:cxn>
                        <a:cxn ang="0">
                          <a:pos x="299" y="1988"/>
                        </a:cxn>
                        <a:cxn ang="0">
                          <a:pos x="425" y="1982"/>
                        </a:cxn>
                        <a:cxn ang="0">
                          <a:pos x="467" y="1994"/>
                        </a:cxn>
                        <a:cxn ang="0">
                          <a:pos x="497" y="2066"/>
                        </a:cxn>
                        <a:cxn ang="0">
                          <a:pos x="497" y="1964"/>
                        </a:cxn>
                        <a:cxn ang="0">
                          <a:pos x="557" y="1778"/>
                        </a:cxn>
                        <a:cxn ang="0">
                          <a:pos x="617" y="1658"/>
                        </a:cxn>
                        <a:cxn ang="0">
                          <a:pos x="581" y="1700"/>
                        </a:cxn>
                        <a:cxn ang="0">
                          <a:pos x="515" y="1820"/>
                        </a:cxn>
                        <a:cxn ang="0">
                          <a:pos x="407" y="1904"/>
                        </a:cxn>
                        <a:cxn ang="0">
                          <a:pos x="269" y="1898"/>
                        </a:cxn>
                        <a:cxn ang="0">
                          <a:pos x="179" y="1814"/>
                        </a:cxn>
                        <a:cxn ang="0">
                          <a:pos x="113" y="1640"/>
                        </a:cxn>
                        <a:cxn ang="0">
                          <a:pos x="107" y="1394"/>
                        </a:cxn>
                        <a:cxn ang="0">
                          <a:pos x="137" y="1190"/>
                        </a:cxn>
                        <a:cxn ang="0">
                          <a:pos x="203" y="1070"/>
                        </a:cxn>
                        <a:cxn ang="0">
                          <a:pos x="323" y="1022"/>
                        </a:cxn>
                        <a:cxn ang="0">
                          <a:pos x="509" y="1076"/>
                        </a:cxn>
                        <a:cxn ang="0">
                          <a:pos x="611" y="1124"/>
                        </a:cxn>
                        <a:cxn ang="0">
                          <a:pos x="665" y="1100"/>
                        </a:cxn>
                        <a:cxn ang="0">
                          <a:pos x="659" y="1046"/>
                        </a:cxn>
                        <a:cxn ang="0">
                          <a:pos x="611" y="1004"/>
                        </a:cxn>
                        <a:cxn ang="0">
                          <a:pos x="497" y="980"/>
                        </a:cxn>
                        <a:cxn ang="0">
                          <a:pos x="323" y="896"/>
                        </a:cxn>
                        <a:cxn ang="0">
                          <a:pos x="233" y="680"/>
                        </a:cxn>
                        <a:cxn ang="0">
                          <a:pos x="209" y="416"/>
                        </a:cxn>
                        <a:cxn ang="0">
                          <a:pos x="317" y="170"/>
                        </a:cxn>
                        <a:cxn ang="0">
                          <a:pos x="485" y="110"/>
                        </a:cxn>
                        <a:cxn ang="0">
                          <a:pos x="617" y="164"/>
                        </a:cxn>
                        <a:cxn ang="0">
                          <a:pos x="707" y="290"/>
                        </a:cxn>
                        <a:cxn ang="0">
                          <a:pos x="737" y="428"/>
                        </a:cxn>
                        <a:cxn ang="0">
                          <a:pos x="773" y="602"/>
                        </a:cxn>
                        <a:cxn ang="0">
                          <a:pos x="809" y="584"/>
                        </a:cxn>
                        <a:cxn ang="0">
                          <a:pos x="785" y="530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sp>
                <p:nvSpPr>
                  <p:cNvPr id="24588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400" y="1428"/>
                    <a:ext cx="168" cy="246"/>
                  </a:xfrm>
                  <a:prstGeom prst="ellipse">
                    <a:avLst/>
                  </a:prstGeom>
                  <a:solidFill>
                    <a:srgbClr val="E7D6B7"/>
                  </a:soli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4589" name="Freeform 13"/>
                  <p:cNvSpPr>
                    <a:spLocks/>
                  </p:cNvSpPr>
                  <p:nvPr/>
                </p:nvSpPr>
                <p:spPr bwMode="auto">
                  <a:xfrm>
                    <a:off x="2595" y="741"/>
                    <a:ext cx="266" cy="521"/>
                  </a:xfrm>
                  <a:custGeom>
                    <a:avLst/>
                    <a:gdLst/>
                    <a:ahLst/>
                    <a:cxnLst>
                      <a:cxn ang="0">
                        <a:pos x="3" y="483"/>
                      </a:cxn>
                      <a:cxn ang="0">
                        <a:pos x="27" y="273"/>
                      </a:cxn>
                      <a:cxn ang="0">
                        <a:pos x="111" y="45"/>
                      </a:cxn>
                      <a:cxn ang="0">
                        <a:pos x="183" y="3"/>
                      </a:cxn>
                      <a:cxn ang="0">
                        <a:pos x="237" y="39"/>
                      </a:cxn>
                      <a:cxn ang="0">
                        <a:pos x="261" y="129"/>
                      </a:cxn>
                      <a:cxn ang="0">
                        <a:pos x="207" y="273"/>
                      </a:cxn>
                      <a:cxn ang="0">
                        <a:pos x="105" y="477"/>
                      </a:cxn>
                      <a:cxn ang="0">
                        <a:pos x="45" y="501"/>
                      </a:cxn>
                      <a:cxn ang="0">
                        <a:pos x="3" y="483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4590" name="Freeform 14"/>
                  <p:cNvSpPr>
                    <a:spLocks/>
                  </p:cNvSpPr>
                  <p:nvPr/>
                </p:nvSpPr>
                <p:spPr bwMode="auto">
                  <a:xfrm>
                    <a:off x="2672" y="1593"/>
                    <a:ext cx="392" cy="340"/>
                  </a:xfrm>
                  <a:custGeom>
                    <a:avLst/>
                    <a:gdLst/>
                    <a:ahLst/>
                    <a:cxnLst>
                      <a:cxn ang="0">
                        <a:pos x="100" y="201"/>
                      </a:cxn>
                      <a:cxn ang="0">
                        <a:pos x="16" y="87"/>
                      </a:cxn>
                      <a:cxn ang="0">
                        <a:pos x="4" y="45"/>
                      </a:cxn>
                      <a:cxn ang="0">
                        <a:pos x="28" y="3"/>
                      </a:cxn>
                      <a:cxn ang="0">
                        <a:pos x="130" y="27"/>
                      </a:cxn>
                      <a:cxn ang="0">
                        <a:pos x="250" y="75"/>
                      </a:cxn>
                      <a:cxn ang="0">
                        <a:pos x="364" y="159"/>
                      </a:cxn>
                      <a:cxn ang="0">
                        <a:pos x="388" y="273"/>
                      </a:cxn>
                      <a:cxn ang="0">
                        <a:pos x="340" y="333"/>
                      </a:cxn>
                      <a:cxn ang="0">
                        <a:pos x="244" y="315"/>
                      </a:cxn>
                      <a:cxn ang="0">
                        <a:pos x="100" y="20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4591" name="Freeform 15"/>
                  <p:cNvSpPr>
                    <a:spLocks/>
                  </p:cNvSpPr>
                  <p:nvPr/>
                </p:nvSpPr>
                <p:spPr bwMode="auto">
                  <a:xfrm>
                    <a:off x="2412" y="1929"/>
                    <a:ext cx="151" cy="558"/>
                  </a:xfrm>
                  <a:custGeom>
                    <a:avLst/>
                    <a:gdLst/>
                    <a:ahLst/>
                    <a:cxnLst>
                      <a:cxn ang="0">
                        <a:pos x="18" y="165"/>
                      </a:cxn>
                      <a:cxn ang="0">
                        <a:pos x="42" y="39"/>
                      </a:cxn>
                      <a:cxn ang="0">
                        <a:pos x="66" y="3"/>
                      </a:cxn>
                      <a:cxn ang="0">
                        <a:pos x="108" y="27"/>
                      </a:cxn>
                      <a:cxn ang="0">
                        <a:pos x="138" y="165"/>
                      </a:cxn>
                      <a:cxn ang="0">
                        <a:pos x="144" y="423"/>
                      </a:cxn>
                      <a:cxn ang="0">
                        <a:pos x="96" y="543"/>
                      </a:cxn>
                      <a:cxn ang="0">
                        <a:pos x="24" y="513"/>
                      </a:cxn>
                      <a:cxn ang="0">
                        <a:pos x="0" y="315"/>
                      </a:cxn>
                      <a:cxn ang="0">
                        <a:pos x="18" y="165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4592" name="Freeform 16"/>
                  <p:cNvSpPr>
                    <a:spLocks/>
                  </p:cNvSpPr>
                  <p:nvPr/>
                </p:nvSpPr>
                <p:spPr bwMode="auto">
                  <a:xfrm>
                    <a:off x="1907" y="1589"/>
                    <a:ext cx="392" cy="253"/>
                  </a:xfrm>
                  <a:custGeom>
                    <a:avLst/>
                    <a:gdLst/>
                    <a:ahLst/>
                    <a:cxnLst>
                      <a:cxn ang="0">
                        <a:pos x="175" y="61"/>
                      </a:cxn>
                      <a:cxn ang="0">
                        <a:pos x="307" y="19"/>
                      </a:cxn>
                      <a:cxn ang="0">
                        <a:pos x="367" y="7"/>
                      </a:cxn>
                      <a:cxn ang="0">
                        <a:pos x="385" y="61"/>
                      </a:cxn>
                      <a:cxn ang="0">
                        <a:pos x="325" y="133"/>
                      </a:cxn>
                      <a:cxn ang="0">
                        <a:pos x="193" y="223"/>
                      </a:cxn>
                      <a:cxn ang="0">
                        <a:pos x="37" y="247"/>
                      </a:cxn>
                      <a:cxn ang="0">
                        <a:pos x="1" y="187"/>
                      </a:cxn>
                      <a:cxn ang="0">
                        <a:pos x="43" y="115"/>
                      </a:cxn>
                      <a:cxn ang="0">
                        <a:pos x="175" y="61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24593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0"/>
                    <a:ext cx="238" cy="386"/>
                  </a:xfrm>
                  <a:custGeom>
                    <a:avLst/>
                    <a:gdLst/>
                    <a:ahLst/>
                    <a:cxnLst>
                      <a:cxn ang="0">
                        <a:pos x="78" y="270"/>
                      </a:cxn>
                      <a:cxn ang="0">
                        <a:pos x="24" y="192"/>
                      </a:cxn>
                      <a:cxn ang="0">
                        <a:pos x="0" y="96"/>
                      </a:cxn>
                      <a:cxn ang="0">
                        <a:pos x="24" y="12"/>
                      </a:cxn>
                      <a:cxn ang="0">
                        <a:pos x="120" y="24"/>
                      </a:cxn>
                      <a:cxn ang="0">
                        <a:pos x="180" y="132"/>
                      </a:cxn>
                      <a:cxn ang="0">
                        <a:pos x="234" y="306"/>
                      </a:cxn>
                      <a:cxn ang="0">
                        <a:pos x="204" y="378"/>
                      </a:cxn>
                      <a:cxn ang="0">
                        <a:pos x="168" y="354"/>
                      </a:cxn>
                      <a:cxn ang="0">
                        <a:pos x="78" y="270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pic>
              <p:nvPicPr>
                <p:cNvPr id="24594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595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596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597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598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599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600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601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</p:grpSp>
          <p:grpSp>
            <p:nvGrpSpPr>
              <p:cNvPr id="24602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24603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604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605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606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607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608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609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610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611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612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613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614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615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616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617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618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619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620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  <p:pic>
              <p:nvPicPr>
                <p:cNvPr id="24621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</p:pic>
          </p:grpSp>
        </p:grpSp>
        <p:sp>
          <p:nvSpPr>
            <p:cNvPr id="24622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/>
              <a:ahLst/>
              <a:cxnLst>
                <a:cxn ang="0">
                  <a:pos x="372" y="154"/>
                </a:cxn>
                <a:cxn ang="0">
                  <a:pos x="378" y="412"/>
                </a:cxn>
                <a:cxn ang="0">
                  <a:pos x="312" y="724"/>
                </a:cxn>
                <a:cxn ang="0">
                  <a:pos x="138" y="928"/>
                </a:cxn>
                <a:cxn ang="0">
                  <a:pos x="0" y="976"/>
                </a:cxn>
                <a:cxn ang="0">
                  <a:pos x="0" y="1222"/>
                </a:cxn>
                <a:cxn ang="0">
                  <a:pos x="750" y="1222"/>
                </a:cxn>
                <a:cxn ang="0">
                  <a:pos x="750" y="178"/>
                </a:cxn>
                <a:cxn ang="0">
                  <a:pos x="372" y="154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623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/>
              <a:ahLst/>
              <a:cxnLst>
                <a:cxn ang="0">
                  <a:pos x="0" y="1260"/>
                </a:cxn>
                <a:cxn ang="0">
                  <a:pos x="0" y="1134"/>
                </a:cxn>
                <a:cxn ang="0">
                  <a:pos x="210" y="1032"/>
                </a:cxn>
                <a:cxn ang="0">
                  <a:pos x="324" y="918"/>
                </a:cxn>
                <a:cxn ang="0">
                  <a:pos x="414" y="714"/>
                </a:cxn>
                <a:cxn ang="0">
                  <a:pos x="450" y="456"/>
                </a:cxn>
                <a:cxn ang="0">
                  <a:pos x="438" y="258"/>
                </a:cxn>
                <a:cxn ang="0">
                  <a:pos x="684" y="0"/>
                </a:cxn>
                <a:cxn ang="0">
                  <a:pos x="768" y="18"/>
                </a:cxn>
                <a:cxn ang="0">
                  <a:pos x="768" y="1254"/>
                </a:cxn>
                <a:cxn ang="0">
                  <a:pos x="0" y="1260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624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/>
              <a:ahLst/>
              <a:cxnLst>
                <a:cxn ang="0">
                  <a:pos x="550" y="115"/>
                </a:cxn>
                <a:cxn ang="0">
                  <a:pos x="460" y="529"/>
                </a:cxn>
                <a:cxn ang="0">
                  <a:pos x="298" y="925"/>
                </a:cxn>
                <a:cxn ang="0">
                  <a:pos x="76" y="1267"/>
                </a:cxn>
                <a:cxn ang="0">
                  <a:pos x="4" y="1339"/>
                </a:cxn>
                <a:cxn ang="0">
                  <a:pos x="100" y="1351"/>
                </a:cxn>
                <a:cxn ang="0">
                  <a:pos x="286" y="1399"/>
                </a:cxn>
                <a:cxn ang="0">
                  <a:pos x="394" y="1525"/>
                </a:cxn>
                <a:cxn ang="0">
                  <a:pos x="478" y="1705"/>
                </a:cxn>
                <a:cxn ang="0">
                  <a:pos x="478" y="1969"/>
                </a:cxn>
                <a:cxn ang="0">
                  <a:pos x="370" y="2263"/>
                </a:cxn>
                <a:cxn ang="0">
                  <a:pos x="124" y="2479"/>
                </a:cxn>
                <a:cxn ang="0">
                  <a:pos x="22" y="2515"/>
                </a:cxn>
                <a:cxn ang="0">
                  <a:pos x="196" y="2533"/>
                </a:cxn>
                <a:cxn ang="0">
                  <a:pos x="388" y="2455"/>
                </a:cxn>
                <a:cxn ang="0">
                  <a:pos x="502" y="2299"/>
                </a:cxn>
                <a:cxn ang="0">
                  <a:pos x="598" y="2197"/>
                </a:cxn>
                <a:cxn ang="0">
                  <a:pos x="694" y="2197"/>
                </a:cxn>
                <a:cxn ang="0">
                  <a:pos x="742" y="2230"/>
                </a:cxn>
                <a:cxn ang="0">
                  <a:pos x="712" y="2137"/>
                </a:cxn>
                <a:cxn ang="0">
                  <a:pos x="664" y="1807"/>
                </a:cxn>
                <a:cxn ang="0">
                  <a:pos x="670" y="1561"/>
                </a:cxn>
                <a:cxn ang="0">
                  <a:pos x="718" y="1393"/>
                </a:cxn>
                <a:cxn ang="0">
                  <a:pos x="748" y="1219"/>
                </a:cxn>
                <a:cxn ang="0">
                  <a:pos x="550" y="115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625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/>
              <a:ahLst/>
              <a:cxnLst>
                <a:cxn ang="0">
                  <a:pos x="486" y="3"/>
                </a:cxn>
                <a:cxn ang="0">
                  <a:pos x="402" y="381"/>
                </a:cxn>
                <a:cxn ang="0">
                  <a:pos x="216" y="777"/>
                </a:cxn>
                <a:cxn ang="0">
                  <a:pos x="0" y="1119"/>
                </a:cxn>
                <a:cxn ang="0">
                  <a:pos x="102" y="1101"/>
                </a:cxn>
                <a:cxn ang="0">
                  <a:pos x="282" y="1119"/>
                </a:cxn>
                <a:cxn ang="0">
                  <a:pos x="378" y="1185"/>
                </a:cxn>
                <a:cxn ang="0">
                  <a:pos x="432" y="1269"/>
                </a:cxn>
                <a:cxn ang="0">
                  <a:pos x="444" y="1365"/>
                </a:cxn>
                <a:cxn ang="0">
                  <a:pos x="498" y="1203"/>
                </a:cxn>
                <a:cxn ang="0">
                  <a:pos x="564" y="825"/>
                </a:cxn>
                <a:cxn ang="0">
                  <a:pos x="606" y="363"/>
                </a:cxn>
                <a:cxn ang="0">
                  <a:pos x="486" y="3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14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626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/>
              <a:ahLst/>
              <a:cxnLst>
                <a:cxn ang="0">
                  <a:pos x="42" y="61"/>
                </a:cxn>
                <a:cxn ang="0">
                  <a:pos x="156" y="517"/>
                </a:cxn>
                <a:cxn ang="0">
                  <a:pos x="288" y="991"/>
                </a:cxn>
                <a:cxn ang="0">
                  <a:pos x="414" y="1435"/>
                </a:cxn>
                <a:cxn ang="0">
                  <a:pos x="576" y="1807"/>
                </a:cxn>
                <a:cxn ang="0">
                  <a:pos x="576" y="3055"/>
                </a:cxn>
                <a:cxn ang="0">
                  <a:pos x="414" y="2557"/>
                </a:cxn>
                <a:cxn ang="0">
                  <a:pos x="252" y="1765"/>
                </a:cxn>
                <a:cxn ang="0">
                  <a:pos x="126" y="961"/>
                </a:cxn>
                <a:cxn ang="0">
                  <a:pos x="12" y="151"/>
                </a:cxn>
                <a:cxn ang="0">
                  <a:pos x="42" y="6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14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627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/>
              <a:ahLst/>
              <a:cxnLst>
                <a:cxn ang="0">
                  <a:pos x="69" y="63"/>
                </a:cxn>
                <a:cxn ang="0">
                  <a:pos x="207" y="549"/>
                </a:cxn>
                <a:cxn ang="0">
                  <a:pos x="381" y="1101"/>
                </a:cxn>
                <a:cxn ang="0">
                  <a:pos x="573" y="1575"/>
                </a:cxn>
                <a:cxn ang="0">
                  <a:pos x="573" y="1935"/>
                </a:cxn>
                <a:cxn ang="0">
                  <a:pos x="321" y="1449"/>
                </a:cxn>
                <a:cxn ang="0">
                  <a:pos x="147" y="699"/>
                </a:cxn>
                <a:cxn ang="0">
                  <a:pos x="15" y="171"/>
                </a:cxn>
                <a:cxn ang="0">
                  <a:pos x="69" y="63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628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629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630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24631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/>
              <a:ahLst/>
              <a:cxnLst>
                <a:cxn ang="0">
                  <a:pos x="1" y="357"/>
                </a:cxn>
                <a:cxn ang="0">
                  <a:pos x="109" y="341"/>
                </a:cxn>
                <a:cxn ang="0">
                  <a:pos x="241" y="305"/>
                </a:cxn>
                <a:cxn ang="0">
                  <a:pos x="353" y="209"/>
                </a:cxn>
                <a:cxn ang="0">
                  <a:pos x="429" y="89"/>
                </a:cxn>
                <a:cxn ang="0">
                  <a:pos x="493" y="17"/>
                </a:cxn>
                <a:cxn ang="0">
                  <a:pos x="577" y="1"/>
                </a:cxn>
                <a:cxn ang="0">
                  <a:pos x="629" y="21"/>
                </a:cxn>
                <a:cxn ang="0">
                  <a:pos x="673" y="65"/>
                </a:cxn>
                <a:cxn ang="0">
                  <a:pos x="673" y="137"/>
                </a:cxn>
                <a:cxn ang="0">
                  <a:pos x="561" y="225"/>
                </a:cxn>
                <a:cxn ang="0">
                  <a:pos x="425" y="297"/>
                </a:cxn>
                <a:cxn ang="0">
                  <a:pos x="245" y="357"/>
                </a:cxn>
                <a:cxn ang="0">
                  <a:pos x="113" y="377"/>
                </a:cxn>
                <a:cxn ang="0">
                  <a:pos x="1" y="357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632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G0" fmla="+- 607 0 0"/>
                <a:gd name="G1" fmla="+- 21600 0 607"/>
                <a:gd name="G2" fmla="*/ 607 1 2"/>
                <a:gd name="G3" fmla="+- 21600 0 G2"/>
                <a:gd name="G4" fmla="+/ 607 21600 2"/>
                <a:gd name="G5" fmla="+/ G1 0 2"/>
                <a:gd name="G6" fmla="*/ 21600 21600 607"/>
                <a:gd name="G7" fmla="*/ G6 1 2"/>
                <a:gd name="G8" fmla="+- 21600 0 G7"/>
                <a:gd name="G9" fmla="*/ 21600 1 2"/>
                <a:gd name="G10" fmla="+- 607 0 G9"/>
                <a:gd name="G11" fmla="?: G10 G8 0"/>
                <a:gd name="G12" fmla="?: G10 G7 21600"/>
                <a:gd name="T0" fmla="*/ 21296 w 21600"/>
                <a:gd name="T1" fmla="*/ 10800 h 21600"/>
                <a:gd name="T2" fmla="*/ 10800 w 21600"/>
                <a:gd name="T3" fmla="*/ 21600 h 21600"/>
                <a:gd name="T4" fmla="*/ 304 w 21600"/>
                <a:gd name="T5" fmla="*/ 10800 h 21600"/>
                <a:gd name="T6" fmla="*/ 10800 w 21600"/>
                <a:gd name="T7" fmla="*/ 0 h 21600"/>
                <a:gd name="T8" fmla="*/ 2104 w 21600"/>
                <a:gd name="T9" fmla="*/ 2104 h 21600"/>
                <a:gd name="T10" fmla="*/ 19496 w 21600"/>
                <a:gd name="T11" fmla="*/ 1949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 algn="ctr"/>
              <a:endParaRPr kumimoji="1" lang="cs-CZ"/>
            </a:p>
          </p:txBody>
        </p:sp>
      </p:grpSp>
      <p:sp>
        <p:nvSpPr>
          <p:cNvPr id="24633" name="Rectangle 57"/>
          <p:cNvSpPr>
            <a:spLocks noGrp="1" noChangeArrowheads="1"/>
          </p:cNvSpPr>
          <p:nvPr>
            <p:ph type="title"/>
          </p:nvPr>
        </p:nvSpPr>
        <p:spPr bwMode="auto">
          <a:xfrm>
            <a:off x="219075" y="227013"/>
            <a:ext cx="74771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4634" name="Rectangle 58"/>
          <p:cNvSpPr>
            <a:spLocks noGrp="1" noChangeArrowheads="1"/>
          </p:cNvSpPr>
          <p:nvPr>
            <p:ph type="body" idx="1"/>
          </p:nvPr>
        </p:nvSpPr>
        <p:spPr bwMode="auto">
          <a:xfrm>
            <a:off x="263525" y="1598613"/>
            <a:ext cx="7386638" cy="4497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635" name="Rectangle 5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2050"/>
            <a:ext cx="1782763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cs-CZ"/>
          </a:p>
        </p:txBody>
      </p:sp>
      <p:sp>
        <p:nvSpPr>
          <p:cNvPr id="24636" name="Rectangle 6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57425" y="6248400"/>
            <a:ext cx="3455988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24637" name="Rectangle 6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867400" y="6248400"/>
            <a:ext cx="175577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1101A213-E862-48DC-BC02-A6D4EED791F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Blip>
          <a:blip r:embed="rId15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SzPct val="80000"/>
        <a:buBlip>
          <a:blip r:embed="rId16"/>
        </a:buBlip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SzPct val="70000"/>
        <a:buBlip>
          <a:blip r:embed="rId17"/>
        </a:buBlip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kimedia.org/wikipedia/commons/c/ce/Beflockung.jpg" TargetMode="External"/><Relationship Id="rId3" Type="http://schemas.openxmlformats.org/officeDocument/2006/relationships/hyperlink" Target="http://www..wikimedia.org/wikipedia/commons/thumb/2/26/Linum_usitatissimum_capsules%2C_vlas_zaadbollen.jpg/486px-Linum_usitatissimum_capsules%2C_vlas_zaadbollen.jpg" TargetMode="External"/><Relationship Id="rId7" Type="http://schemas.openxmlformats.org/officeDocument/2006/relationships/hyperlink" Target="http://www.wikimedia.org/wikipedia/commons/4/42/Hemd.jpg" TargetMode="External"/><Relationship Id="rId2" Type="http://schemas.openxmlformats.org/officeDocument/2006/relationships/hyperlink" Target="http://officeimg.vo.msecnd.net/en-us/images/MH90042771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H900144271.jpg" TargetMode="External"/><Relationship Id="rId5" Type="http://schemas.openxmlformats.org/officeDocument/2006/relationships/hyperlink" Target="http://www.wikimedia.org/wikipedia/commons/thumb/f/f3/Seidentuch_1.jpg/509px-Seidentuch_1.jpg" TargetMode="External"/><Relationship Id="rId4" Type="http://schemas.openxmlformats.org/officeDocument/2006/relationships/hyperlink" Target="http://www.wikimedia.org/wikipedia/commons/b/b2/Jute.jpg" TargetMode="External"/><Relationship Id="rId9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0963" name="Group 3"/>
          <p:cNvGraphicFramePr>
            <a:graphicFrameLocks noGrp="1"/>
          </p:cNvGraphicFramePr>
          <p:nvPr/>
        </p:nvGraphicFramePr>
        <p:xfrm>
          <a:off x="611188" y="2276475"/>
          <a:ext cx="8137525" cy="4106867"/>
        </p:xfrm>
        <a:graphic>
          <a:graphicData uri="http://schemas.openxmlformats.org/drawingml/2006/table">
            <a:tbl>
              <a:tblPr/>
              <a:tblGrid>
                <a:gridCol w="1728787"/>
                <a:gridCol w="6408738"/>
              </a:tblGrid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Číslo projektu MŠMT: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CZ . 1 . 07 / 1. 4. 00 / 21 . 07 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82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Číslo materiálu: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VY_32_INOVACE_07_04_převody jednotek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ZŠ, PŠ a MŠ Česká Lípa, Moskevská  679 příspěvková organizace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Ročník: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I.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Vzdělávací oblast: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Matematika a její aplikace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Předmět: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Matematika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Tematický okruh: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Závislosti, vztahy a práce s daty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Jednotky délky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 autora: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Mgr. Hana Pajkrtová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Vytvořeno dne: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Říjen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Anotace: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DUM je určen k procvičení převodu jednotek délky, informuje o základních jednotkách času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Klíčová slova: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Převody jednotek, centimetr, metr, hodina, minuta, sekunda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D6B19C"/>
            </a:gs>
            <a:gs pos="50000">
              <a:srgbClr val="CC6600"/>
            </a:gs>
            <a:gs pos="100000">
              <a:srgbClr val="D6B19C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4" name="Rectangle 8"/>
          <p:cNvSpPr>
            <a:spLocks noChangeArrowheads="1"/>
          </p:cNvSpPr>
          <p:nvPr/>
        </p:nvSpPr>
        <p:spPr bwMode="auto">
          <a:xfrm>
            <a:off x="4572000" y="2636838"/>
            <a:ext cx="4103688" cy="1296987"/>
          </a:xfrm>
          <a:prstGeom prst="rect">
            <a:avLst/>
          </a:prstGeom>
          <a:solidFill>
            <a:srgbClr val="99FF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600" b="1">
              <a:latin typeface="Monotype Corsiva" pitchFamily="66" charset="0"/>
            </a:endParaRPr>
          </a:p>
        </p:txBody>
      </p:sp>
      <p:sp>
        <p:nvSpPr>
          <p:cNvPr id="4105" name="WordArt 9"/>
          <p:cNvSpPr>
            <a:spLocks noChangeArrowheads="1" noChangeShapeType="1" noTextEdit="1"/>
          </p:cNvSpPr>
          <p:nvPr/>
        </p:nvSpPr>
        <p:spPr bwMode="auto">
          <a:xfrm>
            <a:off x="4932363" y="2709863"/>
            <a:ext cx="3311525" cy="92551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9933FF"/>
                  </a:solidFill>
                  <a:round/>
                  <a:headEnd/>
                  <a:tailEnd/>
                </a:ln>
                <a:solidFill>
                  <a:srgbClr val="CC66FF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Courier New"/>
                <a:cs typeface="Courier New"/>
              </a:rPr>
              <a:t>MĚŘÍME</a:t>
            </a:r>
          </a:p>
        </p:txBody>
      </p:sp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2" cstate="print"/>
          <a:srcRect t="19081" b="17258"/>
          <a:stretch>
            <a:fillRect/>
          </a:stretch>
        </p:blipFill>
        <p:spPr bwMode="auto">
          <a:xfrm>
            <a:off x="6732588" y="404813"/>
            <a:ext cx="2160587" cy="1541462"/>
          </a:xfrm>
          <a:prstGeom prst="rect">
            <a:avLst/>
          </a:prstGeom>
          <a:noFill/>
          <a:ln w="57150">
            <a:solidFill>
              <a:srgbClr val="33CC33"/>
            </a:solidFill>
            <a:miter lim="800000"/>
            <a:headEnd/>
            <a:tailEnd/>
          </a:ln>
          <a:effectLst/>
        </p:spPr>
      </p:pic>
      <p:pic>
        <p:nvPicPr>
          <p:cNvPr id="4107" name="Picture 11"/>
          <p:cNvPicPr>
            <a:picLocks noChangeAspect="1" noChangeArrowheads="1"/>
          </p:cNvPicPr>
          <p:nvPr>
            <p:ph/>
          </p:nvPr>
        </p:nvPicPr>
        <p:blipFill>
          <a:blip r:embed="rId3" cstate="print"/>
          <a:srcRect t="12917" b="14659"/>
          <a:stretch>
            <a:fillRect/>
          </a:stretch>
        </p:blipFill>
        <p:spPr>
          <a:xfrm>
            <a:off x="468313" y="260350"/>
            <a:ext cx="1512887" cy="1512888"/>
          </a:xfrm>
          <a:noFill/>
          <a:ln w="57150">
            <a:solidFill>
              <a:srgbClr val="FF9900"/>
            </a:solidFill>
          </a:ln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375" y="188913"/>
            <a:ext cx="1927225" cy="2160587"/>
          </a:xfrm>
          <a:prstGeom prst="rect">
            <a:avLst/>
          </a:prstGeom>
          <a:noFill/>
          <a:ln w="57150">
            <a:solidFill>
              <a:schemeClr val="accent2"/>
            </a:solidFill>
            <a:miter lim="800000"/>
            <a:headEnd/>
            <a:tailEnd/>
          </a:ln>
          <a:effectLst/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288" y="4652963"/>
            <a:ext cx="3600450" cy="1752600"/>
          </a:xfrm>
          <a:prstGeom prst="rect">
            <a:avLst/>
          </a:prstGeom>
          <a:noFill/>
          <a:ln w="57150">
            <a:solidFill>
              <a:srgbClr val="9933FF"/>
            </a:solidFill>
            <a:miter lim="800000"/>
            <a:headEnd/>
            <a:tailEnd/>
          </a:ln>
          <a:effectLst/>
        </p:spPr>
      </p:pic>
      <p:pic>
        <p:nvPicPr>
          <p:cNvPr id="4111" name="Picture 1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363" y="4149725"/>
            <a:ext cx="3132137" cy="2436813"/>
          </a:xfrm>
          <a:prstGeom prst="rect">
            <a:avLst/>
          </a:prstGeom>
          <a:noFill/>
          <a:ln w="57150">
            <a:solidFill>
              <a:srgbClr val="6699FF"/>
            </a:solidFill>
            <a:miter lim="800000"/>
            <a:headEnd/>
            <a:tailEnd/>
          </a:ln>
          <a:effectLst/>
        </p:spPr>
      </p:pic>
      <p:pic>
        <p:nvPicPr>
          <p:cNvPr id="4112" name="Picture 16"/>
          <p:cNvPicPr>
            <a:picLocks noChangeAspect="1" noChangeArrowheads="1"/>
          </p:cNvPicPr>
          <p:nvPr/>
        </p:nvPicPr>
        <p:blipFill>
          <a:blip r:embed="rId7" cstate="print">
            <a:lum contrast="6000"/>
          </a:blip>
          <a:srcRect/>
          <a:stretch>
            <a:fillRect/>
          </a:stretch>
        </p:blipFill>
        <p:spPr bwMode="auto">
          <a:xfrm>
            <a:off x="611188" y="2636838"/>
            <a:ext cx="2698750" cy="1641475"/>
          </a:xfrm>
          <a:prstGeom prst="rect">
            <a:avLst/>
          </a:prstGeom>
          <a:noFill/>
          <a:ln w="57150">
            <a:solidFill>
              <a:srgbClr val="6699FF"/>
            </a:solidFill>
            <a:miter lim="800000"/>
            <a:headEnd/>
            <a:tailEnd/>
          </a:ln>
          <a:effectLst/>
        </p:spPr>
      </p:pic>
      <p:sp>
        <p:nvSpPr>
          <p:cNvPr id="4113" name="Rectangle 17"/>
          <p:cNvSpPr>
            <a:spLocks noChangeArrowheads="1"/>
          </p:cNvSpPr>
          <p:nvPr/>
        </p:nvSpPr>
        <p:spPr bwMode="auto">
          <a:xfrm>
            <a:off x="6804025" y="1989138"/>
            <a:ext cx="1871663" cy="431800"/>
          </a:xfrm>
          <a:prstGeom prst="rect">
            <a:avLst/>
          </a:prstGeom>
          <a:solidFill>
            <a:srgbClr val="3399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>
                <a:solidFill>
                  <a:schemeClr val="bg1"/>
                </a:solidFill>
              </a:rPr>
              <a:t>bavlna</a:t>
            </a:r>
          </a:p>
        </p:txBody>
      </p:sp>
      <p:sp>
        <p:nvSpPr>
          <p:cNvPr id="4114" name="Rectangle 18"/>
          <p:cNvSpPr>
            <a:spLocks noChangeArrowheads="1"/>
          </p:cNvSpPr>
          <p:nvPr/>
        </p:nvSpPr>
        <p:spPr bwMode="auto">
          <a:xfrm>
            <a:off x="3276600" y="2276475"/>
            <a:ext cx="1871663" cy="431800"/>
          </a:xfrm>
          <a:prstGeom prst="rect">
            <a:avLst/>
          </a:prstGeom>
          <a:solidFill>
            <a:srgbClr val="3399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>
                <a:solidFill>
                  <a:schemeClr val="bg1"/>
                </a:solidFill>
              </a:rPr>
              <a:t>popelín</a:t>
            </a:r>
          </a:p>
        </p:txBody>
      </p:sp>
      <p:sp>
        <p:nvSpPr>
          <p:cNvPr id="4115" name="Rectangle 19"/>
          <p:cNvSpPr>
            <a:spLocks noChangeArrowheads="1"/>
          </p:cNvSpPr>
          <p:nvPr/>
        </p:nvSpPr>
        <p:spPr bwMode="auto">
          <a:xfrm>
            <a:off x="2268538" y="6165850"/>
            <a:ext cx="1871662" cy="431800"/>
          </a:xfrm>
          <a:prstGeom prst="rect">
            <a:avLst/>
          </a:prstGeom>
          <a:solidFill>
            <a:srgbClr val="3399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>
                <a:solidFill>
                  <a:schemeClr val="bg1"/>
                </a:solidFill>
              </a:rPr>
              <a:t>pleteninu</a:t>
            </a:r>
          </a:p>
        </p:txBody>
      </p:sp>
      <p:sp>
        <p:nvSpPr>
          <p:cNvPr id="4116" name="Rectangle 20"/>
          <p:cNvSpPr>
            <a:spLocks noChangeArrowheads="1"/>
          </p:cNvSpPr>
          <p:nvPr/>
        </p:nvSpPr>
        <p:spPr bwMode="auto">
          <a:xfrm>
            <a:off x="6948488" y="6237288"/>
            <a:ext cx="1871662" cy="431800"/>
          </a:xfrm>
          <a:prstGeom prst="rect">
            <a:avLst/>
          </a:prstGeom>
          <a:solidFill>
            <a:srgbClr val="3399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>
                <a:solidFill>
                  <a:schemeClr val="bg1"/>
                </a:solidFill>
              </a:rPr>
              <a:t>juta</a:t>
            </a:r>
          </a:p>
        </p:txBody>
      </p:sp>
      <p:sp>
        <p:nvSpPr>
          <p:cNvPr id="4117" name="Rectangle 21"/>
          <p:cNvSpPr>
            <a:spLocks noChangeArrowheads="1"/>
          </p:cNvSpPr>
          <p:nvPr/>
        </p:nvSpPr>
        <p:spPr bwMode="auto">
          <a:xfrm>
            <a:off x="250825" y="1844675"/>
            <a:ext cx="1871663" cy="431800"/>
          </a:xfrm>
          <a:prstGeom prst="rect">
            <a:avLst/>
          </a:prstGeom>
          <a:solidFill>
            <a:srgbClr val="3399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>
                <a:solidFill>
                  <a:schemeClr val="bg1"/>
                </a:solidFill>
              </a:rPr>
              <a:t>len</a:t>
            </a:r>
          </a:p>
        </p:txBody>
      </p:sp>
      <p:sp>
        <p:nvSpPr>
          <p:cNvPr id="4118" name="Rectangle 22"/>
          <p:cNvSpPr>
            <a:spLocks noChangeArrowheads="1"/>
          </p:cNvSpPr>
          <p:nvPr/>
        </p:nvSpPr>
        <p:spPr bwMode="auto">
          <a:xfrm>
            <a:off x="2195513" y="3933825"/>
            <a:ext cx="1871662" cy="431800"/>
          </a:xfrm>
          <a:prstGeom prst="rect">
            <a:avLst/>
          </a:prstGeom>
          <a:solidFill>
            <a:srgbClr val="3399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>
                <a:solidFill>
                  <a:schemeClr val="bg1"/>
                </a:solidFill>
              </a:rPr>
              <a:t>hedvábí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4" grpId="0" animBg="1"/>
      <p:bldP spid="4106" grpId="0" animBg="1"/>
      <p:bldP spid="4109" grpId="0" animBg="1"/>
      <p:bldP spid="4110" grpId="0" animBg="1"/>
      <p:bldP spid="4111" grpId="0" animBg="1"/>
      <p:bldP spid="4112" grpId="0" animBg="1"/>
      <p:bldP spid="4113" grpId="0" animBg="1"/>
      <p:bldP spid="4114" grpId="0" animBg="1"/>
      <p:bldP spid="4115" grpId="0" animBg="1"/>
      <p:bldP spid="4116" grpId="0" animBg="1"/>
      <p:bldP spid="4117" grpId="0" animBg="1"/>
      <p:bldP spid="41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type="title"/>
          </p:nvPr>
        </p:nvSpPr>
        <p:spPr>
          <a:xfrm>
            <a:off x="1116013" y="188913"/>
            <a:ext cx="4103687" cy="1143000"/>
          </a:xfrm>
          <a:solidFill>
            <a:srgbClr val="0099FF"/>
          </a:solidFill>
        </p:spPr>
        <p:txBody>
          <a:bodyPr/>
          <a:lstStyle/>
          <a:p>
            <a:pPr algn="l"/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měří?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centimetry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628775"/>
            <a:ext cx="3995738" cy="576263"/>
          </a:xfrm>
          <a:solidFill>
            <a:srgbClr val="FFCC66"/>
          </a:solidFill>
        </p:spPr>
        <p:txBody>
          <a:bodyPr/>
          <a:lstStyle/>
          <a:p>
            <a:pPr>
              <a:lnSpc>
                <a:spcPct val="90000"/>
              </a:lnSpc>
              <a:buClr>
                <a:srgbClr val="00CC00"/>
              </a:buClr>
              <a:buFont typeface="Wingdings" pitchFamily="2" charset="2"/>
              <a:buChar char="q"/>
            </a:pPr>
            <a:r>
              <a:rPr lang="cs-CZ" b="1">
                <a:solidFill>
                  <a:srgbClr val="008000"/>
                </a:solidFill>
              </a:rPr>
              <a:t>0,6 m bavlny</a:t>
            </a:r>
          </a:p>
          <a:p>
            <a:pPr>
              <a:lnSpc>
                <a:spcPct val="90000"/>
              </a:lnSpc>
              <a:buClr>
                <a:srgbClr val="00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cs-CZ"/>
          </a:p>
        </p:txBody>
      </p:sp>
      <p:sp>
        <p:nvSpPr>
          <p:cNvPr id="5125" name="Oval 5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60 cm</a:t>
            </a:r>
          </a:p>
        </p:txBody>
      </p:sp>
      <p:sp>
        <p:nvSpPr>
          <p:cNvPr id="5126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33CC33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30 cm</a:t>
            </a:r>
          </a:p>
        </p:txBody>
      </p:sp>
      <p:sp>
        <p:nvSpPr>
          <p:cNvPr id="5127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33CC33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45 cm</a:t>
            </a:r>
          </a:p>
        </p:txBody>
      </p:sp>
      <p:sp>
        <p:nvSpPr>
          <p:cNvPr id="5128" name="Oval 8"/>
          <p:cNvSpPr>
            <a:spLocks noChangeArrowheads="1"/>
          </p:cNvSpPr>
          <p:nvPr/>
        </p:nvSpPr>
        <p:spPr bwMode="auto">
          <a:xfrm>
            <a:off x="1692275" y="2276475"/>
            <a:ext cx="2881313" cy="1008063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0,6</a:t>
            </a:r>
            <a:r>
              <a:rPr lang="cs-CZ" sz="5400" b="1">
                <a:solidFill>
                  <a:schemeClr val="bg1"/>
                </a:solidFill>
              </a:rPr>
              <a:t> </a:t>
            </a:r>
            <a:r>
              <a:rPr lang="cs-CZ" sz="5400" b="1" baseline="30000">
                <a:solidFill>
                  <a:schemeClr val="bg1"/>
                </a:solidFill>
              </a:rPr>
              <a:t>.</a:t>
            </a:r>
            <a:r>
              <a:rPr lang="cs-CZ" sz="4400" b="1">
                <a:solidFill>
                  <a:schemeClr val="bg1"/>
                </a:solidFill>
              </a:rPr>
              <a:t> 100</a:t>
            </a:r>
          </a:p>
        </p:txBody>
      </p:sp>
      <p:sp>
        <p:nvSpPr>
          <p:cNvPr id="5129" name="Oval 9"/>
          <p:cNvSpPr>
            <a:spLocks noChangeArrowheads="1"/>
          </p:cNvSpPr>
          <p:nvPr/>
        </p:nvSpPr>
        <p:spPr bwMode="auto">
          <a:xfrm>
            <a:off x="179388" y="3213100"/>
            <a:ext cx="2881312" cy="1008063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5130" name="AutoShape 10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5131" name="WordArt 11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m = 100 cm</a:t>
            </a:r>
          </a:p>
        </p:txBody>
      </p:sp>
      <p:pic>
        <p:nvPicPr>
          <p:cNvPr id="5132" name="Picture 12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87900" y="1916113"/>
            <a:ext cx="2447925" cy="2187575"/>
          </a:xfrm>
          <a:ln>
            <a:solidFill>
              <a:srgbClr val="33CC33"/>
            </a:solidFill>
          </a:ln>
        </p:spPr>
      </p:pic>
      <p:pic>
        <p:nvPicPr>
          <p:cNvPr id="5133" name="Picture 13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 t="19081" b="17258"/>
          <a:stretch>
            <a:fillRect/>
          </a:stretch>
        </p:blipFill>
        <p:spPr>
          <a:xfrm>
            <a:off x="6084888" y="404813"/>
            <a:ext cx="2808287" cy="2003425"/>
          </a:xfrm>
          <a:noFill/>
          <a:ln>
            <a:solidFill>
              <a:srgbClr val="33CC33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513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2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5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 animBg="1"/>
      <p:bldP spid="5126" grpId="0" animBg="1"/>
      <p:bldP spid="5126" grpId="1" animBg="1"/>
      <p:bldP spid="5127" grpId="0" animBg="1"/>
      <p:bldP spid="5127" grpId="1" animBg="1"/>
      <p:bldP spid="5128" grpId="0" animBg="1"/>
      <p:bldP spid="5129" grpId="0" animBg="1"/>
      <p:bldP spid="5130" grpId="0" animBg="1"/>
      <p:bldP spid="51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8" name="Picture 14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/>
          <a:srcRect t="12917" b="14659"/>
          <a:stretch>
            <a:fillRect/>
          </a:stretch>
        </p:blipFill>
        <p:spPr>
          <a:xfrm>
            <a:off x="250825" y="1557338"/>
            <a:ext cx="3600450" cy="2608262"/>
          </a:xfrm>
          <a:noFill/>
          <a:ln>
            <a:solidFill>
              <a:srgbClr val="FF9900"/>
            </a:solidFill>
          </a:ln>
        </p:spPr>
      </p:pic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132138" y="260350"/>
            <a:ext cx="4268787" cy="1143000"/>
          </a:xfrm>
          <a:solidFill>
            <a:srgbClr val="0099FF"/>
          </a:solidFill>
        </p:spPr>
        <p:txBody>
          <a:bodyPr/>
          <a:lstStyle/>
          <a:p>
            <a:pPr algn="l"/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měří?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centimetry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059113" y="3068638"/>
            <a:ext cx="2592387" cy="719137"/>
          </a:xfrm>
          <a:solidFill>
            <a:srgbClr val="3399FF"/>
          </a:solidFill>
        </p:spPr>
        <p:txBody>
          <a:bodyPr/>
          <a:lstStyle/>
          <a:p>
            <a:pPr>
              <a:buClr>
                <a:srgbClr val="FF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6,35 m lnu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pic>
        <p:nvPicPr>
          <p:cNvPr id="6156" name="Picture 12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50825" y="333375"/>
            <a:ext cx="2189163" cy="2374900"/>
          </a:xfrm>
          <a:ln>
            <a:solidFill>
              <a:srgbClr val="FF9900"/>
            </a:solidFill>
          </a:ln>
        </p:spPr>
      </p:pic>
      <p:sp>
        <p:nvSpPr>
          <p:cNvPr id="6148" name="Oval 4"/>
          <p:cNvSpPr>
            <a:spLocks noChangeArrowheads="1"/>
          </p:cNvSpPr>
          <p:nvPr/>
        </p:nvSpPr>
        <p:spPr bwMode="auto">
          <a:xfrm>
            <a:off x="357188" y="5589588"/>
            <a:ext cx="2881312" cy="1008062"/>
          </a:xfrm>
          <a:prstGeom prst="ellipse">
            <a:avLst/>
          </a:prstGeom>
          <a:solidFill>
            <a:srgbClr val="FFCC66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FF3399"/>
                </a:solidFill>
              </a:rPr>
              <a:t>63,5 cm</a:t>
            </a:r>
          </a:p>
        </p:txBody>
      </p:sp>
      <p:sp>
        <p:nvSpPr>
          <p:cNvPr id="6149" name="Oval 5"/>
          <p:cNvSpPr>
            <a:spLocks noChangeArrowheads="1"/>
          </p:cNvSpPr>
          <p:nvPr/>
        </p:nvSpPr>
        <p:spPr bwMode="auto">
          <a:xfrm>
            <a:off x="3308350" y="5516563"/>
            <a:ext cx="2881313" cy="1008062"/>
          </a:xfrm>
          <a:prstGeom prst="ellipse">
            <a:avLst/>
          </a:prstGeom>
          <a:solidFill>
            <a:srgbClr val="FFCC66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FF3399"/>
                </a:solidFill>
              </a:rPr>
              <a:t>635 cm</a:t>
            </a:r>
          </a:p>
        </p:txBody>
      </p:sp>
      <p:sp>
        <p:nvSpPr>
          <p:cNvPr id="6150" name="Oval 6"/>
          <p:cNvSpPr>
            <a:spLocks noChangeArrowheads="1"/>
          </p:cNvSpPr>
          <p:nvPr/>
        </p:nvSpPr>
        <p:spPr bwMode="auto">
          <a:xfrm>
            <a:off x="6262688" y="5516563"/>
            <a:ext cx="2881312" cy="1008062"/>
          </a:xfrm>
          <a:prstGeom prst="ellipse">
            <a:avLst/>
          </a:prstGeom>
          <a:solidFill>
            <a:srgbClr val="FFCC66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FF3399"/>
                </a:solidFill>
              </a:rPr>
              <a:t>0,635 cm</a:t>
            </a:r>
          </a:p>
        </p:txBody>
      </p:sp>
      <p:sp>
        <p:nvSpPr>
          <p:cNvPr id="6151" name="Oval 7"/>
          <p:cNvSpPr>
            <a:spLocks noChangeArrowheads="1"/>
          </p:cNvSpPr>
          <p:nvPr/>
        </p:nvSpPr>
        <p:spPr bwMode="auto">
          <a:xfrm>
            <a:off x="5867400" y="2852738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rgbClr val="CC3399"/>
              </a:solidFill>
            </a:endParaRPr>
          </a:p>
        </p:txBody>
      </p:sp>
      <p:sp>
        <p:nvSpPr>
          <p:cNvPr id="6152" name="Oval 8"/>
          <p:cNvSpPr>
            <a:spLocks noChangeArrowheads="1"/>
          </p:cNvSpPr>
          <p:nvPr/>
        </p:nvSpPr>
        <p:spPr bwMode="auto">
          <a:xfrm>
            <a:off x="4787900" y="1557338"/>
            <a:ext cx="4067175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0,635 . 100</a:t>
            </a:r>
          </a:p>
        </p:txBody>
      </p:sp>
      <p:sp>
        <p:nvSpPr>
          <p:cNvPr id="6153" name="AutoShape 9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6161" name="WordArt 17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m = 100 cm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616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2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5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 animBg="1"/>
      <p:bldP spid="6148" grpId="1" animBg="1"/>
      <p:bldP spid="6149" grpId="0" animBg="1"/>
      <p:bldP spid="6150" grpId="0" animBg="1"/>
      <p:bldP spid="6150" grpId="1" animBg="1"/>
      <p:bldP spid="6151" grpId="0" animBg="1"/>
      <p:bldP spid="6152" grpId="0" animBg="1"/>
      <p:bldP spid="6153" grpId="0" animBg="1"/>
      <p:bldP spid="616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275" y="333375"/>
            <a:ext cx="4259263" cy="1143000"/>
          </a:xfrm>
          <a:solidFill>
            <a:srgbClr val="0099FF"/>
          </a:solidFill>
        </p:spPr>
        <p:txBody>
          <a:bodyPr/>
          <a:lstStyle/>
          <a:p>
            <a:pPr algn="l"/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měří?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centimetry</a:t>
            </a:r>
          </a:p>
        </p:txBody>
      </p:sp>
      <p:sp>
        <p:nvSpPr>
          <p:cNvPr id="7172" name="Oval 4"/>
          <p:cNvSpPr>
            <a:spLocks noChangeArrowheads="1"/>
          </p:cNvSpPr>
          <p:nvPr/>
        </p:nvSpPr>
        <p:spPr bwMode="auto">
          <a:xfrm>
            <a:off x="179388" y="5589588"/>
            <a:ext cx="2881312" cy="1008062"/>
          </a:xfrm>
          <a:prstGeom prst="ellipse">
            <a:avLst/>
          </a:prstGeom>
          <a:solidFill>
            <a:srgbClr val="33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83,348 cm</a:t>
            </a:r>
          </a:p>
        </p:txBody>
      </p:sp>
      <p:sp>
        <p:nvSpPr>
          <p:cNvPr id="7173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33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8348 cm</a:t>
            </a:r>
          </a:p>
        </p:txBody>
      </p:sp>
      <p:sp>
        <p:nvSpPr>
          <p:cNvPr id="7174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834,8 cm</a:t>
            </a:r>
          </a:p>
        </p:txBody>
      </p:sp>
      <p:sp>
        <p:nvSpPr>
          <p:cNvPr id="7175" name="Oval 7"/>
          <p:cNvSpPr>
            <a:spLocks noChangeArrowheads="1"/>
          </p:cNvSpPr>
          <p:nvPr/>
        </p:nvSpPr>
        <p:spPr bwMode="auto">
          <a:xfrm>
            <a:off x="5940425" y="2924175"/>
            <a:ext cx="2881313" cy="1008063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7177" name="Oval 9"/>
          <p:cNvSpPr>
            <a:spLocks noChangeArrowheads="1"/>
          </p:cNvSpPr>
          <p:nvPr/>
        </p:nvSpPr>
        <p:spPr bwMode="auto">
          <a:xfrm>
            <a:off x="5867400" y="1773238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8,348 . 100</a:t>
            </a:r>
          </a:p>
        </p:txBody>
      </p:sp>
      <p:sp>
        <p:nvSpPr>
          <p:cNvPr id="7178" name="AutoShape 10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pic>
        <p:nvPicPr>
          <p:cNvPr id="7183" name="Picture 15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0825" y="476250"/>
            <a:ext cx="3213100" cy="3600450"/>
          </a:xfrm>
          <a:ln w="57150">
            <a:solidFill>
              <a:schemeClr val="accent2"/>
            </a:solidFill>
          </a:ln>
        </p:spPr>
      </p:pic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476375" y="2924175"/>
            <a:ext cx="4038600" cy="749300"/>
          </a:xfrm>
          <a:solidFill>
            <a:srgbClr val="3399FF"/>
          </a:solidFill>
        </p:spPr>
        <p:txBody>
          <a:bodyPr/>
          <a:lstStyle/>
          <a:p>
            <a:pPr>
              <a:buClr>
                <a:srgbClr val="0099FF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8,348 m popelínu</a:t>
            </a:r>
          </a:p>
          <a:p>
            <a:endParaRPr lang="cs-CZ">
              <a:solidFill>
                <a:schemeClr val="bg1"/>
              </a:solidFill>
            </a:endParaRPr>
          </a:p>
        </p:txBody>
      </p:sp>
      <p:sp>
        <p:nvSpPr>
          <p:cNvPr id="7184" name="WordArt 16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m = 100 cm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718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718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2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5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animBg="1"/>
      <p:bldP spid="7172" grpId="1" animBg="1"/>
      <p:bldP spid="7173" grpId="0" animBg="1"/>
      <p:bldP spid="7173" grpId="1" animBg="1"/>
      <p:bldP spid="7174" grpId="0" animBg="1"/>
      <p:bldP spid="7175" grpId="0" animBg="1"/>
      <p:bldP spid="7177" grpId="0" animBg="1"/>
      <p:bldP spid="7178" grpId="0" animBg="1"/>
      <p:bldP spid="718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787900" y="404813"/>
            <a:ext cx="4175125" cy="1143000"/>
          </a:xfrm>
          <a:solidFill>
            <a:srgbClr val="0099FF"/>
          </a:solidFill>
        </p:spPr>
        <p:txBody>
          <a:bodyPr/>
          <a:lstStyle/>
          <a:p>
            <a:pPr algn="l"/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měří?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centimetry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750" y="2924175"/>
            <a:ext cx="4402138" cy="649288"/>
          </a:xfrm>
          <a:solidFill>
            <a:srgbClr val="FFCC66"/>
          </a:solidFill>
        </p:spPr>
        <p:txBody>
          <a:bodyPr/>
          <a:lstStyle/>
          <a:p>
            <a:pPr>
              <a:buClr>
                <a:srgbClr val="CC99FF"/>
              </a:buClr>
              <a:buFont typeface="Wingdings" pitchFamily="2" charset="2"/>
              <a:buChar char="q"/>
            </a:pPr>
            <a:r>
              <a:rPr lang="cs-CZ" b="1">
                <a:solidFill>
                  <a:srgbClr val="008000"/>
                </a:solidFill>
              </a:rPr>
              <a:t>10,406 m pleteniny</a:t>
            </a:r>
          </a:p>
          <a:p>
            <a:endParaRPr lang="cs-CZ">
              <a:solidFill>
                <a:srgbClr val="008000"/>
              </a:solidFill>
            </a:endParaRPr>
          </a:p>
        </p:txBody>
      </p:sp>
      <p:sp>
        <p:nvSpPr>
          <p:cNvPr id="8196" name="Oval 4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1,0406 cm</a:t>
            </a:r>
          </a:p>
        </p:txBody>
      </p:sp>
      <p:sp>
        <p:nvSpPr>
          <p:cNvPr id="8197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1040,6 cm</a:t>
            </a:r>
          </a:p>
        </p:txBody>
      </p:sp>
      <p:sp>
        <p:nvSpPr>
          <p:cNvPr id="8198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 10406 cm</a:t>
            </a:r>
          </a:p>
        </p:txBody>
      </p:sp>
      <p:sp>
        <p:nvSpPr>
          <p:cNvPr id="8199" name="Oval 7"/>
          <p:cNvSpPr>
            <a:spLocks noChangeArrowheads="1"/>
          </p:cNvSpPr>
          <p:nvPr/>
        </p:nvSpPr>
        <p:spPr bwMode="auto">
          <a:xfrm>
            <a:off x="5867400" y="2924175"/>
            <a:ext cx="2881313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8201" name="Oval 9"/>
          <p:cNvSpPr>
            <a:spLocks noChangeArrowheads="1"/>
          </p:cNvSpPr>
          <p:nvPr/>
        </p:nvSpPr>
        <p:spPr bwMode="auto">
          <a:xfrm>
            <a:off x="5076825" y="1844675"/>
            <a:ext cx="3600450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10,406 . 100</a:t>
            </a:r>
          </a:p>
        </p:txBody>
      </p:sp>
      <p:sp>
        <p:nvSpPr>
          <p:cNvPr id="8202" name="AutoShape 10"/>
          <p:cNvSpPr>
            <a:spLocks noChangeArrowheads="1"/>
          </p:cNvSpPr>
          <p:nvPr/>
        </p:nvSpPr>
        <p:spPr bwMode="auto">
          <a:xfrm>
            <a:off x="1403350" y="4149725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pic>
        <p:nvPicPr>
          <p:cNvPr id="8206" name="Picture 14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9388" y="333375"/>
            <a:ext cx="4321175" cy="2103438"/>
          </a:xfrm>
          <a:ln w="57150">
            <a:solidFill>
              <a:srgbClr val="9933FF"/>
            </a:solidFill>
          </a:ln>
        </p:spPr>
      </p:pic>
      <p:sp>
        <p:nvSpPr>
          <p:cNvPr id="8207" name="WordArt 15"/>
          <p:cNvSpPr>
            <a:spLocks noChangeArrowheads="1" noChangeShapeType="1" noTextEdit="1"/>
          </p:cNvSpPr>
          <p:nvPr/>
        </p:nvSpPr>
        <p:spPr bwMode="auto">
          <a:xfrm>
            <a:off x="1692275" y="4365625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m = 100 cm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820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820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2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5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 animBg="1"/>
      <p:bldP spid="8196" grpId="1" animBg="1"/>
      <p:bldP spid="8197" grpId="0" animBg="1"/>
      <p:bldP spid="8198" grpId="0" animBg="1"/>
      <p:bldP spid="8198" grpId="1" animBg="1"/>
      <p:bldP spid="8199" grpId="0" animBg="1"/>
      <p:bldP spid="8201" grpId="0" animBg="1"/>
      <p:bldP spid="8202" grpId="0" animBg="1"/>
      <p:bldP spid="820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859338" y="260350"/>
            <a:ext cx="4105275" cy="1143000"/>
          </a:xfrm>
          <a:solidFill>
            <a:srgbClr val="0099FF"/>
          </a:solidFill>
        </p:spPr>
        <p:txBody>
          <a:bodyPr/>
          <a:lstStyle/>
          <a:p>
            <a:pPr algn="l"/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měří?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centimetry</a:t>
            </a:r>
          </a:p>
        </p:txBody>
      </p:sp>
      <p:pic>
        <p:nvPicPr>
          <p:cNvPr id="9228" name="Picture 12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23850" y="188913"/>
            <a:ext cx="4140200" cy="3221037"/>
          </a:xfrm>
          <a:ln w="57150">
            <a:solidFill>
              <a:srgbClr val="6699FF"/>
            </a:solidFill>
          </a:ln>
        </p:spPr>
      </p:pic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3573463"/>
            <a:ext cx="3635375" cy="720725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FFFF99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18,236 m juty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9220" name="Oval 4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99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008000"/>
                </a:solidFill>
              </a:rPr>
              <a:t>1,8236 cm</a:t>
            </a:r>
          </a:p>
        </p:txBody>
      </p:sp>
      <p:sp>
        <p:nvSpPr>
          <p:cNvPr id="9221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008000"/>
                </a:solidFill>
              </a:rPr>
              <a:t>1823,6 cm</a:t>
            </a:r>
          </a:p>
        </p:txBody>
      </p:sp>
      <p:sp>
        <p:nvSpPr>
          <p:cNvPr id="9222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99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008000"/>
                </a:solidFill>
              </a:rPr>
              <a:t>182,36 cm</a:t>
            </a:r>
          </a:p>
        </p:txBody>
      </p:sp>
      <p:sp>
        <p:nvSpPr>
          <p:cNvPr id="9223" name="Oval 7"/>
          <p:cNvSpPr>
            <a:spLocks noChangeArrowheads="1"/>
          </p:cNvSpPr>
          <p:nvPr/>
        </p:nvSpPr>
        <p:spPr bwMode="auto">
          <a:xfrm>
            <a:off x="5435600" y="2852738"/>
            <a:ext cx="2881313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rgbClr val="CC3399"/>
              </a:solidFill>
            </a:endParaRPr>
          </a:p>
        </p:txBody>
      </p:sp>
      <p:sp>
        <p:nvSpPr>
          <p:cNvPr id="9224" name="Oval 8"/>
          <p:cNvSpPr>
            <a:spLocks noChangeArrowheads="1"/>
          </p:cNvSpPr>
          <p:nvPr/>
        </p:nvSpPr>
        <p:spPr bwMode="auto">
          <a:xfrm>
            <a:off x="5292725" y="1557338"/>
            <a:ext cx="3455988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008000"/>
                </a:solidFill>
              </a:rPr>
              <a:t>18,236 . 100</a:t>
            </a:r>
          </a:p>
        </p:txBody>
      </p:sp>
      <p:sp>
        <p:nvSpPr>
          <p:cNvPr id="9226" name="AutoShape 10"/>
          <p:cNvSpPr>
            <a:spLocks noChangeArrowheads="1"/>
          </p:cNvSpPr>
          <p:nvPr/>
        </p:nvSpPr>
        <p:spPr bwMode="auto">
          <a:xfrm>
            <a:off x="2700338" y="4365625"/>
            <a:ext cx="6265862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9230" name="WordArt 14"/>
          <p:cNvSpPr>
            <a:spLocks noChangeArrowheads="1" noChangeShapeType="1" noTextEdit="1"/>
          </p:cNvSpPr>
          <p:nvPr/>
        </p:nvSpPr>
        <p:spPr bwMode="auto">
          <a:xfrm>
            <a:off x="3276600" y="4508500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m = 100 cm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923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2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5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 animBg="1"/>
      <p:bldP spid="9220" grpId="1" animBg="1"/>
      <p:bldP spid="9221" grpId="0" animBg="1"/>
      <p:bldP spid="9222" grpId="0" animBg="1"/>
      <p:bldP spid="9222" grpId="1" animBg="1"/>
      <p:bldP spid="9223" grpId="0" animBg="1"/>
      <p:bldP spid="9224" grpId="0" animBg="1"/>
      <p:bldP spid="9226" grpId="0" animBg="1"/>
      <p:bldP spid="92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188913"/>
            <a:ext cx="4043363" cy="1143000"/>
          </a:xfrm>
          <a:solidFill>
            <a:srgbClr val="0099FF"/>
          </a:solidFill>
        </p:spPr>
        <p:txBody>
          <a:bodyPr/>
          <a:lstStyle/>
          <a:p>
            <a:pPr algn="l"/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měří?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centimetry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557338"/>
            <a:ext cx="4038600" cy="863600"/>
          </a:xfrm>
          <a:solidFill>
            <a:srgbClr val="CCFFFF"/>
          </a:solidFill>
        </p:spPr>
        <p:txBody>
          <a:bodyPr/>
          <a:lstStyle/>
          <a:p>
            <a:pPr>
              <a:buClr>
                <a:srgbClr val="00CC00"/>
              </a:buClr>
              <a:buFont typeface="Wingdings" pitchFamily="2" charset="2"/>
              <a:buChar char="q"/>
            </a:pPr>
            <a:r>
              <a:rPr lang="cs-CZ" b="1">
                <a:solidFill>
                  <a:srgbClr val="FF6600"/>
                </a:solidFill>
              </a:rPr>
              <a:t>2,9 m hedvábí</a:t>
            </a:r>
          </a:p>
          <a:p>
            <a:pPr>
              <a:buClr>
                <a:srgbClr val="00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10244" name="AutoShape 4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0245" name="Oval 5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290 cm</a:t>
            </a:r>
          </a:p>
        </p:txBody>
      </p:sp>
      <p:sp>
        <p:nvSpPr>
          <p:cNvPr id="10246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33CC33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29 cm</a:t>
            </a:r>
          </a:p>
        </p:txBody>
      </p:sp>
      <p:sp>
        <p:nvSpPr>
          <p:cNvPr id="10247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33CC33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2900 cm</a:t>
            </a:r>
          </a:p>
        </p:txBody>
      </p:sp>
      <p:sp>
        <p:nvSpPr>
          <p:cNvPr id="10248" name="Oval 8"/>
          <p:cNvSpPr>
            <a:spLocks noChangeArrowheads="1"/>
          </p:cNvSpPr>
          <p:nvPr/>
        </p:nvSpPr>
        <p:spPr bwMode="auto">
          <a:xfrm>
            <a:off x="2987675" y="3141663"/>
            <a:ext cx="2881313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2,9 . 100</a:t>
            </a:r>
          </a:p>
        </p:txBody>
      </p:sp>
      <p:sp>
        <p:nvSpPr>
          <p:cNvPr id="10249" name="Oval 9"/>
          <p:cNvSpPr>
            <a:spLocks noChangeArrowheads="1"/>
          </p:cNvSpPr>
          <p:nvPr/>
        </p:nvSpPr>
        <p:spPr bwMode="auto">
          <a:xfrm>
            <a:off x="250825" y="2636838"/>
            <a:ext cx="2881313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pic>
        <p:nvPicPr>
          <p:cNvPr id="10252" name="Picture 12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>
            <a:lum contrast="6000"/>
          </a:blip>
          <a:srcRect/>
          <a:stretch>
            <a:fillRect/>
          </a:stretch>
        </p:blipFill>
        <p:spPr>
          <a:xfrm>
            <a:off x="4643438" y="333375"/>
            <a:ext cx="4211637" cy="2562225"/>
          </a:xfrm>
          <a:ln w="57150">
            <a:solidFill>
              <a:srgbClr val="6699FF"/>
            </a:solidFill>
          </a:ln>
        </p:spPr>
      </p:pic>
      <p:sp>
        <p:nvSpPr>
          <p:cNvPr id="10254" name="WordArt 14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m = 100 cm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102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1025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10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10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2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5" dur="5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 animBg="1"/>
      <p:bldP spid="10245" grpId="0" animBg="1"/>
      <p:bldP spid="10246" grpId="0" animBg="1"/>
      <p:bldP spid="10246" grpId="1" animBg="1"/>
      <p:bldP spid="10247" grpId="0" animBg="1"/>
      <p:bldP spid="10247" grpId="1" animBg="1"/>
      <p:bldP spid="10248" grpId="0" animBg="1"/>
      <p:bldP spid="10249" grpId="0" animBg="1"/>
      <p:bldP spid="1025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787900" y="404813"/>
            <a:ext cx="4175125" cy="1143000"/>
          </a:xfrm>
          <a:solidFill>
            <a:srgbClr val="0099FF"/>
          </a:solidFill>
        </p:spPr>
        <p:txBody>
          <a:bodyPr/>
          <a:lstStyle/>
          <a:p>
            <a:pPr algn="l"/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měří?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centimetry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750" y="2924175"/>
            <a:ext cx="4402138" cy="649288"/>
          </a:xfrm>
          <a:solidFill>
            <a:srgbClr val="FFCC66"/>
          </a:solidFill>
        </p:spPr>
        <p:txBody>
          <a:bodyPr/>
          <a:lstStyle/>
          <a:p>
            <a:pPr>
              <a:buClr>
                <a:srgbClr val="CC99FF"/>
              </a:buClr>
              <a:buFont typeface="Wingdings" pitchFamily="2" charset="2"/>
              <a:buChar char="q"/>
            </a:pPr>
            <a:r>
              <a:rPr lang="cs-CZ" b="1">
                <a:solidFill>
                  <a:srgbClr val="008000"/>
                </a:solidFill>
              </a:rPr>
              <a:t>12,8 m pleteniny</a:t>
            </a:r>
          </a:p>
          <a:p>
            <a:endParaRPr lang="cs-CZ">
              <a:solidFill>
                <a:srgbClr val="008000"/>
              </a:solidFill>
            </a:endParaRPr>
          </a:p>
        </p:txBody>
      </p:sp>
      <p:sp>
        <p:nvSpPr>
          <p:cNvPr id="36868" name="Oval 4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128 cm</a:t>
            </a:r>
          </a:p>
        </p:txBody>
      </p:sp>
      <p:sp>
        <p:nvSpPr>
          <p:cNvPr id="36869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1280 cm</a:t>
            </a:r>
          </a:p>
        </p:txBody>
      </p:sp>
      <p:sp>
        <p:nvSpPr>
          <p:cNvPr id="36870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 12800 cm</a:t>
            </a:r>
          </a:p>
        </p:txBody>
      </p:sp>
      <p:sp>
        <p:nvSpPr>
          <p:cNvPr id="36871" name="Oval 7"/>
          <p:cNvSpPr>
            <a:spLocks noChangeArrowheads="1"/>
          </p:cNvSpPr>
          <p:nvPr/>
        </p:nvSpPr>
        <p:spPr bwMode="auto">
          <a:xfrm>
            <a:off x="5867400" y="2924175"/>
            <a:ext cx="2881313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36872" name="Oval 8"/>
          <p:cNvSpPr>
            <a:spLocks noChangeArrowheads="1"/>
          </p:cNvSpPr>
          <p:nvPr/>
        </p:nvSpPr>
        <p:spPr bwMode="auto">
          <a:xfrm>
            <a:off x="5076825" y="1844675"/>
            <a:ext cx="3600450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12,8 . 100</a:t>
            </a:r>
          </a:p>
        </p:txBody>
      </p:sp>
      <p:sp>
        <p:nvSpPr>
          <p:cNvPr id="36873" name="AutoShape 9"/>
          <p:cNvSpPr>
            <a:spLocks noChangeArrowheads="1"/>
          </p:cNvSpPr>
          <p:nvPr/>
        </p:nvSpPr>
        <p:spPr bwMode="auto">
          <a:xfrm>
            <a:off x="1403350" y="4149725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pic>
        <p:nvPicPr>
          <p:cNvPr id="36874" name="Picture 10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9388" y="333375"/>
            <a:ext cx="4321175" cy="2103438"/>
          </a:xfrm>
          <a:ln w="57150">
            <a:solidFill>
              <a:srgbClr val="9933FF"/>
            </a:solidFill>
          </a:ln>
        </p:spPr>
      </p:pic>
      <p:sp>
        <p:nvSpPr>
          <p:cNvPr id="36875" name="WordArt 11"/>
          <p:cNvSpPr>
            <a:spLocks noChangeArrowheads="1" noChangeShapeType="1" noTextEdit="1"/>
          </p:cNvSpPr>
          <p:nvPr/>
        </p:nvSpPr>
        <p:spPr bwMode="auto">
          <a:xfrm>
            <a:off x="1692275" y="4365625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m = 100 cm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6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6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3687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3687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687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368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68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368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68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68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68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6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68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68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6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20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368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8" grpId="0" animBg="1"/>
      <p:bldP spid="36868" grpId="1" animBg="1"/>
      <p:bldP spid="36869" grpId="0" animBg="1"/>
      <p:bldP spid="36870" grpId="0" animBg="1"/>
      <p:bldP spid="36870" grpId="1" animBg="1"/>
      <p:bldP spid="36871" grpId="0" animBg="1"/>
      <p:bldP spid="36872" grpId="0" animBg="1"/>
      <p:bldP spid="36873" grpId="0" animBg="1"/>
      <p:bldP spid="3687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116013" y="188913"/>
            <a:ext cx="4103687" cy="1143000"/>
          </a:xfrm>
          <a:solidFill>
            <a:srgbClr val="0099FF"/>
          </a:solidFill>
        </p:spPr>
        <p:txBody>
          <a:bodyPr/>
          <a:lstStyle/>
          <a:p>
            <a:pPr algn="l"/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měří?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centimetry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628775"/>
            <a:ext cx="3995738" cy="576263"/>
          </a:xfrm>
          <a:solidFill>
            <a:srgbClr val="FFCC66"/>
          </a:solidFill>
        </p:spPr>
        <p:txBody>
          <a:bodyPr/>
          <a:lstStyle/>
          <a:p>
            <a:pPr>
              <a:lnSpc>
                <a:spcPct val="90000"/>
              </a:lnSpc>
              <a:buClr>
                <a:srgbClr val="00CC00"/>
              </a:buClr>
              <a:buFont typeface="Wingdings" pitchFamily="2" charset="2"/>
              <a:buChar char="q"/>
            </a:pPr>
            <a:r>
              <a:rPr lang="cs-CZ" b="1">
                <a:solidFill>
                  <a:srgbClr val="008000"/>
                </a:solidFill>
              </a:rPr>
              <a:t>3,2 m bavlny</a:t>
            </a:r>
          </a:p>
          <a:p>
            <a:pPr>
              <a:lnSpc>
                <a:spcPct val="90000"/>
              </a:lnSpc>
              <a:buClr>
                <a:srgbClr val="00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cs-CZ"/>
          </a:p>
        </p:txBody>
      </p:sp>
      <p:sp>
        <p:nvSpPr>
          <p:cNvPr id="31748" name="Oval 4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3200 cm</a:t>
            </a:r>
          </a:p>
        </p:txBody>
      </p:sp>
      <p:sp>
        <p:nvSpPr>
          <p:cNvPr id="31749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33CC33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0,32 cm</a:t>
            </a:r>
          </a:p>
        </p:txBody>
      </p:sp>
      <p:sp>
        <p:nvSpPr>
          <p:cNvPr id="31750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33CC33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320 cm</a:t>
            </a:r>
          </a:p>
        </p:txBody>
      </p:sp>
      <p:sp>
        <p:nvSpPr>
          <p:cNvPr id="31751" name="Oval 7"/>
          <p:cNvSpPr>
            <a:spLocks noChangeArrowheads="1"/>
          </p:cNvSpPr>
          <p:nvPr/>
        </p:nvSpPr>
        <p:spPr bwMode="auto">
          <a:xfrm>
            <a:off x="1692275" y="2276475"/>
            <a:ext cx="2881313" cy="1008063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3,2</a:t>
            </a:r>
            <a:r>
              <a:rPr lang="cs-CZ" sz="5400" b="1">
                <a:solidFill>
                  <a:schemeClr val="bg1"/>
                </a:solidFill>
              </a:rPr>
              <a:t> </a:t>
            </a:r>
            <a:r>
              <a:rPr lang="cs-CZ" sz="5400" b="1" baseline="30000">
                <a:solidFill>
                  <a:schemeClr val="bg1"/>
                </a:solidFill>
              </a:rPr>
              <a:t>.</a:t>
            </a:r>
            <a:r>
              <a:rPr lang="cs-CZ" sz="4400" b="1">
                <a:solidFill>
                  <a:schemeClr val="bg1"/>
                </a:solidFill>
              </a:rPr>
              <a:t> 100</a:t>
            </a:r>
          </a:p>
        </p:txBody>
      </p:sp>
      <p:sp>
        <p:nvSpPr>
          <p:cNvPr id="31752" name="Oval 8"/>
          <p:cNvSpPr>
            <a:spLocks noChangeArrowheads="1"/>
          </p:cNvSpPr>
          <p:nvPr/>
        </p:nvSpPr>
        <p:spPr bwMode="auto">
          <a:xfrm>
            <a:off x="179388" y="3213100"/>
            <a:ext cx="2881312" cy="1008063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31753" name="AutoShape 9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31754" name="WordArt 10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m = 100 cm</a:t>
            </a:r>
          </a:p>
        </p:txBody>
      </p:sp>
      <p:pic>
        <p:nvPicPr>
          <p:cNvPr id="31755" name="Picture 11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87900" y="1916113"/>
            <a:ext cx="2447925" cy="2187575"/>
          </a:xfrm>
          <a:ln>
            <a:solidFill>
              <a:srgbClr val="33CC33"/>
            </a:solidFill>
          </a:ln>
        </p:spPr>
      </p:pic>
      <p:pic>
        <p:nvPicPr>
          <p:cNvPr id="31756" name="Picture 12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 t="19081" b="17258"/>
          <a:stretch>
            <a:fillRect/>
          </a:stretch>
        </p:blipFill>
        <p:spPr>
          <a:xfrm>
            <a:off x="6084888" y="404813"/>
            <a:ext cx="2808287" cy="2003425"/>
          </a:xfrm>
          <a:noFill/>
          <a:ln>
            <a:solidFill>
              <a:srgbClr val="33CC33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7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7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1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317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3175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1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17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17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20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317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8" grpId="0" animBg="1"/>
      <p:bldP spid="31748" grpId="1" animBg="1"/>
      <p:bldP spid="31749" grpId="0" animBg="1"/>
      <p:bldP spid="31749" grpId="1" animBg="1"/>
      <p:bldP spid="31750" grpId="0" animBg="1"/>
      <p:bldP spid="31751" grpId="0" animBg="1"/>
      <p:bldP spid="31752" grpId="0" animBg="1"/>
      <p:bldP spid="31753" grpId="0" animBg="1"/>
      <p:bldP spid="3175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275" y="333375"/>
            <a:ext cx="4259263" cy="1143000"/>
          </a:xfrm>
          <a:solidFill>
            <a:srgbClr val="0099FF"/>
          </a:solidFill>
        </p:spPr>
        <p:txBody>
          <a:bodyPr/>
          <a:lstStyle/>
          <a:p>
            <a:pPr algn="l"/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měří?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centimetry</a:t>
            </a:r>
          </a:p>
        </p:txBody>
      </p:sp>
      <p:sp>
        <p:nvSpPr>
          <p:cNvPr id="32771" name="Oval 3"/>
          <p:cNvSpPr>
            <a:spLocks noChangeArrowheads="1"/>
          </p:cNvSpPr>
          <p:nvPr/>
        </p:nvSpPr>
        <p:spPr bwMode="auto">
          <a:xfrm>
            <a:off x="179388" y="5589588"/>
            <a:ext cx="2881312" cy="1008062"/>
          </a:xfrm>
          <a:prstGeom prst="ellipse">
            <a:avLst/>
          </a:prstGeom>
          <a:solidFill>
            <a:srgbClr val="33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12,25 cm</a:t>
            </a:r>
          </a:p>
        </p:txBody>
      </p:sp>
      <p:sp>
        <p:nvSpPr>
          <p:cNvPr id="32772" name="Oval 4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33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125 cm</a:t>
            </a:r>
          </a:p>
        </p:txBody>
      </p:sp>
      <p:sp>
        <p:nvSpPr>
          <p:cNvPr id="32773" name="Oval 5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122,5 cm</a:t>
            </a:r>
          </a:p>
        </p:txBody>
      </p:sp>
      <p:sp>
        <p:nvSpPr>
          <p:cNvPr id="32774" name="Oval 6"/>
          <p:cNvSpPr>
            <a:spLocks noChangeArrowheads="1"/>
          </p:cNvSpPr>
          <p:nvPr/>
        </p:nvSpPr>
        <p:spPr bwMode="auto">
          <a:xfrm>
            <a:off x="5940425" y="2924175"/>
            <a:ext cx="2881313" cy="1008063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32775" name="Oval 7"/>
          <p:cNvSpPr>
            <a:spLocks noChangeArrowheads="1"/>
          </p:cNvSpPr>
          <p:nvPr/>
        </p:nvSpPr>
        <p:spPr bwMode="auto">
          <a:xfrm>
            <a:off x="5867400" y="1773238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1,25 . 100</a:t>
            </a:r>
          </a:p>
        </p:txBody>
      </p:sp>
      <p:sp>
        <p:nvSpPr>
          <p:cNvPr id="32776" name="AutoShape 8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pic>
        <p:nvPicPr>
          <p:cNvPr id="32777" name="Picture 9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0825" y="476250"/>
            <a:ext cx="3213100" cy="3600450"/>
          </a:xfrm>
          <a:ln w="57150">
            <a:solidFill>
              <a:schemeClr val="accent2"/>
            </a:solidFill>
          </a:ln>
        </p:spPr>
      </p:pic>
      <p:sp>
        <p:nvSpPr>
          <p:cNvPr id="32778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1476375" y="2924175"/>
            <a:ext cx="4038600" cy="749300"/>
          </a:xfrm>
          <a:solidFill>
            <a:srgbClr val="3399FF"/>
          </a:solidFill>
        </p:spPr>
        <p:txBody>
          <a:bodyPr/>
          <a:lstStyle/>
          <a:p>
            <a:pPr>
              <a:buClr>
                <a:srgbClr val="0099FF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1,25m popelínu</a:t>
            </a:r>
          </a:p>
          <a:p>
            <a:endParaRPr lang="cs-CZ">
              <a:solidFill>
                <a:schemeClr val="bg1"/>
              </a:solidFill>
            </a:endParaRPr>
          </a:p>
        </p:txBody>
      </p:sp>
      <p:sp>
        <p:nvSpPr>
          <p:cNvPr id="32779" name="WordArt 11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m = 100 cm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2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3277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3277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277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327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27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327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27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2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7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27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20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animBg="1"/>
      <p:bldP spid="32771" grpId="1" animBg="1"/>
      <p:bldP spid="32772" grpId="0" animBg="1"/>
      <p:bldP spid="32773" grpId="0" animBg="1"/>
      <p:bldP spid="32773" grpId="1" animBg="1"/>
      <p:bldP spid="32774" grpId="0" animBg="1"/>
      <p:bldP spid="32775" grpId="0" animBg="1"/>
      <p:bldP spid="32776" grpId="0" animBg="1"/>
      <p:bldP spid="3277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/>
          <a:srcRect t="12917" b="14659"/>
          <a:stretch>
            <a:fillRect/>
          </a:stretch>
        </p:blipFill>
        <p:spPr>
          <a:xfrm>
            <a:off x="250825" y="1557338"/>
            <a:ext cx="3600450" cy="2608262"/>
          </a:xfrm>
          <a:noFill/>
          <a:ln>
            <a:solidFill>
              <a:srgbClr val="FF9900"/>
            </a:solidFill>
          </a:ln>
        </p:spPr>
      </p:pic>
      <p:sp>
        <p:nvSpPr>
          <p:cNvPr id="37891" name="Rectangle 3"/>
          <p:cNvSpPr>
            <a:spLocks noGrp="1" noChangeArrowheads="1"/>
          </p:cNvSpPr>
          <p:nvPr>
            <p:ph type="title"/>
          </p:nvPr>
        </p:nvSpPr>
        <p:spPr>
          <a:xfrm>
            <a:off x="3132138" y="260350"/>
            <a:ext cx="4268787" cy="1143000"/>
          </a:xfrm>
          <a:solidFill>
            <a:srgbClr val="0099FF"/>
          </a:solidFill>
        </p:spPr>
        <p:txBody>
          <a:bodyPr/>
          <a:lstStyle/>
          <a:p>
            <a:pPr algn="l"/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měří?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centimetry</a:t>
            </a:r>
          </a:p>
        </p:txBody>
      </p:sp>
      <p:sp>
        <p:nvSpPr>
          <p:cNvPr id="37892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3059113" y="3068638"/>
            <a:ext cx="2592387" cy="719137"/>
          </a:xfrm>
          <a:solidFill>
            <a:srgbClr val="3399FF"/>
          </a:solidFill>
        </p:spPr>
        <p:txBody>
          <a:bodyPr/>
          <a:lstStyle/>
          <a:p>
            <a:pPr>
              <a:buClr>
                <a:srgbClr val="FF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46,8 m lnu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pic>
        <p:nvPicPr>
          <p:cNvPr id="37893" name="Picture 5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50825" y="333375"/>
            <a:ext cx="2189163" cy="2374900"/>
          </a:xfrm>
          <a:ln>
            <a:solidFill>
              <a:srgbClr val="FF9900"/>
            </a:solidFill>
          </a:ln>
        </p:spPr>
      </p:pic>
      <p:sp>
        <p:nvSpPr>
          <p:cNvPr id="37894" name="Oval 6"/>
          <p:cNvSpPr>
            <a:spLocks noChangeArrowheads="1"/>
          </p:cNvSpPr>
          <p:nvPr/>
        </p:nvSpPr>
        <p:spPr bwMode="auto">
          <a:xfrm>
            <a:off x="357188" y="5589588"/>
            <a:ext cx="2881312" cy="1008062"/>
          </a:xfrm>
          <a:prstGeom prst="ellipse">
            <a:avLst/>
          </a:prstGeom>
          <a:solidFill>
            <a:srgbClr val="FFCC66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FF3399"/>
                </a:solidFill>
              </a:rPr>
              <a:t>4680 cm</a:t>
            </a:r>
          </a:p>
        </p:txBody>
      </p:sp>
      <p:sp>
        <p:nvSpPr>
          <p:cNvPr id="37895" name="Oval 7"/>
          <p:cNvSpPr>
            <a:spLocks noChangeArrowheads="1"/>
          </p:cNvSpPr>
          <p:nvPr/>
        </p:nvSpPr>
        <p:spPr bwMode="auto">
          <a:xfrm>
            <a:off x="3308350" y="5516563"/>
            <a:ext cx="2881313" cy="1008062"/>
          </a:xfrm>
          <a:prstGeom prst="ellipse">
            <a:avLst/>
          </a:prstGeom>
          <a:solidFill>
            <a:srgbClr val="FFCC66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FF3399"/>
                </a:solidFill>
              </a:rPr>
              <a:t>468 cm</a:t>
            </a:r>
          </a:p>
        </p:txBody>
      </p:sp>
      <p:sp>
        <p:nvSpPr>
          <p:cNvPr id="37896" name="Oval 8"/>
          <p:cNvSpPr>
            <a:spLocks noChangeArrowheads="1"/>
          </p:cNvSpPr>
          <p:nvPr/>
        </p:nvSpPr>
        <p:spPr bwMode="auto">
          <a:xfrm>
            <a:off x="6262688" y="5516563"/>
            <a:ext cx="2881312" cy="1008062"/>
          </a:xfrm>
          <a:prstGeom prst="ellipse">
            <a:avLst/>
          </a:prstGeom>
          <a:solidFill>
            <a:srgbClr val="FFCC66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FF3399"/>
                </a:solidFill>
              </a:rPr>
              <a:t>4,68 cm</a:t>
            </a:r>
          </a:p>
        </p:txBody>
      </p:sp>
      <p:sp>
        <p:nvSpPr>
          <p:cNvPr id="37897" name="Oval 9"/>
          <p:cNvSpPr>
            <a:spLocks noChangeArrowheads="1"/>
          </p:cNvSpPr>
          <p:nvPr/>
        </p:nvSpPr>
        <p:spPr bwMode="auto">
          <a:xfrm>
            <a:off x="5867400" y="2852738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rgbClr val="CC3399"/>
              </a:solidFill>
            </a:endParaRPr>
          </a:p>
        </p:txBody>
      </p:sp>
      <p:sp>
        <p:nvSpPr>
          <p:cNvPr id="37898" name="Oval 10"/>
          <p:cNvSpPr>
            <a:spLocks noChangeArrowheads="1"/>
          </p:cNvSpPr>
          <p:nvPr/>
        </p:nvSpPr>
        <p:spPr bwMode="auto">
          <a:xfrm>
            <a:off x="4787900" y="1557338"/>
            <a:ext cx="4067175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46,8 . 100</a:t>
            </a:r>
          </a:p>
        </p:txBody>
      </p:sp>
      <p:sp>
        <p:nvSpPr>
          <p:cNvPr id="37899" name="AutoShape 11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37900" name="WordArt 12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m = 100 cm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78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78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7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3790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3790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90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379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9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379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9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78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78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7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78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78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7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200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378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4" grpId="0" animBg="1"/>
      <p:bldP spid="37895" grpId="0" animBg="1"/>
      <p:bldP spid="37895" grpId="1" animBg="1"/>
      <p:bldP spid="37896" grpId="0" animBg="1"/>
      <p:bldP spid="37896" grpId="1" animBg="1"/>
      <p:bldP spid="37897" grpId="0" animBg="1"/>
      <p:bldP spid="37898" grpId="0" animBg="1"/>
      <p:bldP spid="37899" grpId="0" animBg="1"/>
      <p:bldP spid="3790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4787900" y="404813"/>
            <a:ext cx="4175125" cy="1143000"/>
          </a:xfrm>
          <a:solidFill>
            <a:srgbClr val="0099FF"/>
          </a:solidFill>
        </p:spPr>
        <p:txBody>
          <a:bodyPr/>
          <a:lstStyle/>
          <a:p>
            <a:pPr algn="l"/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měří?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centimetry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750" y="2924175"/>
            <a:ext cx="4402138" cy="649288"/>
          </a:xfrm>
          <a:solidFill>
            <a:srgbClr val="FFCC66"/>
          </a:solidFill>
        </p:spPr>
        <p:txBody>
          <a:bodyPr/>
          <a:lstStyle/>
          <a:p>
            <a:pPr>
              <a:buClr>
                <a:srgbClr val="CC99FF"/>
              </a:buClr>
              <a:buFont typeface="Wingdings" pitchFamily="2" charset="2"/>
              <a:buChar char="q"/>
            </a:pPr>
            <a:r>
              <a:rPr lang="cs-CZ" b="1">
                <a:solidFill>
                  <a:srgbClr val="008000"/>
                </a:solidFill>
              </a:rPr>
              <a:t>1,76 m pleteniny</a:t>
            </a:r>
          </a:p>
          <a:p>
            <a:endParaRPr lang="cs-CZ">
              <a:solidFill>
                <a:srgbClr val="008000"/>
              </a:solidFill>
            </a:endParaRPr>
          </a:p>
        </p:txBody>
      </p:sp>
      <p:sp>
        <p:nvSpPr>
          <p:cNvPr id="34820" name="Oval 4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17,6 cm</a:t>
            </a:r>
          </a:p>
        </p:txBody>
      </p:sp>
      <p:sp>
        <p:nvSpPr>
          <p:cNvPr id="34821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1760 cm</a:t>
            </a:r>
          </a:p>
        </p:txBody>
      </p:sp>
      <p:sp>
        <p:nvSpPr>
          <p:cNvPr id="34822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 176 cm</a:t>
            </a:r>
          </a:p>
        </p:txBody>
      </p:sp>
      <p:sp>
        <p:nvSpPr>
          <p:cNvPr id="34823" name="Oval 7"/>
          <p:cNvSpPr>
            <a:spLocks noChangeArrowheads="1"/>
          </p:cNvSpPr>
          <p:nvPr/>
        </p:nvSpPr>
        <p:spPr bwMode="auto">
          <a:xfrm>
            <a:off x="5867400" y="2924175"/>
            <a:ext cx="2881313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34824" name="Oval 8"/>
          <p:cNvSpPr>
            <a:spLocks noChangeArrowheads="1"/>
          </p:cNvSpPr>
          <p:nvPr/>
        </p:nvSpPr>
        <p:spPr bwMode="auto">
          <a:xfrm>
            <a:off x="5076825" y="1844675"/>
            <a:ext cx="3600450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1,76 . 100</a:t>
            </a:r>
          </a:p>
        </p:txBody>
      </p:sp>
      <p:sp>
        <p:nvSpPr>
          <p:cNvPr id="34825" name="AutoShape 9"/>
          <p:cNvSpPr>
            <a:spLocks noChangeArrowheads="1"/>
          </p:cNvSpPr>
          <p:nvPr/>
        </p:nvSpPr>
        <p:spPr bwMode="auto">
          <a:xfrm>
            <a:off x="1403350" y="4149725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pic>
        <p:nvPicPr>
          <p:cNvPr id="34826" name="Picture 10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9388" y="333375"/>
            <a:ext cx="4321175" cy="2103438"/>
          </a:xfrm>
          <a:ln w="57150">
            <a:solidFill>
              <a:srgbClr val="9933FF"/>
            </a:solidFill>
          </a:ln>
        </p:spPr>
      </p:pic>
      <p:sp>
        <p:nvSpPr>
          <p:cNvPr id="34827" name="WordArt 11"/>
          <p:cNvSpPr>
            <a:spLocks noChangeArrowheads="1" noChangeShapeType="1" noTextEdit="1"/>
          </p:cNvSpPr>
          <p:nvPr/>
        </p:nvSpPr>
        <p:spPr bwMode="auto">
          <a:xfrm>
            <a:off x="1692275" y="4365625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m = 100 cm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48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8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4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348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3482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482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348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48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348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48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48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48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4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48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48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20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348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0" grpId="0" animBg="1"/>
      <p:bldP spid="34820" grpId="1" animBg="1"/>
      <p:bldP spid="34821" grpId="0" animBg="1"/>
      <p:bldP spid="34821" grpId="1" animBg="1"/>
      <p:bldP spid="34822" grpId="0" animBg="1"/>
      <p:bldP spid="34823" grpId="0" animBg="1"/>
      <p:bldP spid="34824" grpId="0" animBg="1"/>
      <p:bldP spid="34825" grpId="0" animBg="1"/>
      <p:bldP spid="3482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859338" y="260350"/>
            <a:ext cx="4105275" cy="1143000"/>
          </a:xfrm>
          <a:solidFill>
            <a:srgbClr val="0099FF"/>
          </a:solidFill>
        </p:spPr>
        <p:txBody>
          <a:bodyPr/>
          <a:lstStyle/>
          <a:p>
            <a:pPr algn="l"/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měří?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centimetry</a:t>
            </a:r>
          </a:p>
        </p:txBody>
      </p:sp>
      <p:pic>
        <p:nvPicPr>
          <p:cNvPr id="35843" name="Picture 3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23850" y="188913"/>
            <a:ext cx="4140200" cy="3221037"/>
          </a:xfrm>
          <a:ln w="57150">
            <a:solidFill>
              <a:srgbClr val="6699FF"/>
            </a:solidFill>
          </a:ln>
        </p:spPr>
      </p:pic>
      <p:sp>
        <p:nvSpPr>
          <p:cNvPr id="35844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3573463"/>
            <a:ext cx="3635375" cy="720725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FFFF99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39,65 m juty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35845" name="Oval 5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99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008000"/>
                </a:solidFill>
              </a:rPr>
              <a:t>3,65 cm</a:t>
            </a:r>
          </a:p>
        </p:txBody>
      </p:sp>
      <p:sp>
        <p:nvSpPr>
          <p:cNvPr id="35846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008000"/>
                </a:solidFill>
              </a:rPr>
              <a:t>396,5 cm</a:t>
            </a:r>
          </a:p>
        </p:txBody>
      </p:sp>
      <p:sp>
        <p:nvSpPr>
          <p:cNvPr id="35847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99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008000"/>
                </a:solidFill>
              </a:rPr>
              <a:t>3965 cm</a:t>
            </a:r>
          </a:p>
        </p:txBody>
      </p:sp>
      <p:sp>
        <p:nvSpPr>
          <p:cNvPr id="35848" name="Oval 8"/>
          <p:cNvSpPr>
            <a:spLocks noChangeArrowheads="1"/>
          </p:cNvSpPr>
          <p:nvPr/>
        </p:nvSpPr>
        <p:spPr bwMode="auto">
          <a:xfrm>
            <a:off x="5435600" y="2852738"/>
            <a:ext cx="2881313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rgbClr val="CC3399"/>
              </a:solidFill>
            </a:endParaRPr>
          </a:p>
        </p:txBody>
      </p:sp>
      <p:sp>
        <p:nvSpPr>
          <p:cNvPr id="35849" name="Oval 9"/>
          <p:cNvSpPr>
            <a:spLocks noChangeArrowheads="1"/>
          </p:cNvSpPr>
          <p:nvPr/>
        </p:nvSpPr>
        <p:spPr bwMode="auto">
          <a:xfrm>
            <a:off x="5292725" y="1557338"/>
            <a:ext cx="3455988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008000"/>
                </a:solidFill>
              </a:rPr>
              <a:t>39,65 . 100</a:t>
            </a:r>
          </a:p>
        </p:txBody>
      </p:sp>
      <p:sp>
        <p:nvSpPr>
          <p:cNvPr id="35850" name="AutoShape 10"/>
          <p:cNvSpPr>
            <a:spLocks noChangeArrowheads="1"/>
          </p:cNvSpPr>
          <p:nvPr/>
        </p:nvSpPr>
        <p:spPr bwMode="auto">
          <a:xfrm>
            <a:off x="2700338" y="4365625"/>
            <a:ext cx="6265862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35851" name="WordArt 11"/>
          <p:cNvSpPr>
            <a:spLocks noChangeArrowheads="1" noChangeShapeType="1" noTextEdit="1"/>
          </p:cNvSpPr>
          <p:nvPr/>
        </p:nvSpPr>
        <p:spPr bwMode="auto">
          <a:xfrm>
            <a:off x="3276600" y="4508500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m = 100 cm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58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8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5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358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3585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585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358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58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358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58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58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58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58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58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58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58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58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58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2000"/>
                                        <p:tgtEl>
                                          <p:spTgt spid="358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358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5" grpId="0" animBg="1"/>
      <p:bldP spid="35845" grpId="1" animBg="1"/>
      <p:bldP spid="35846" grpId="0" animBg="1"/>
      <p:bldP spid="35846" grpId="1" animBg="1"/>
      <p:bldP spid="35847" grpId="0" animBg="1"/>
      <p:bldP spid="35848" grpId="0" animBg="1"/>
      <p:bldP spid="35849" grpId="0" animBg="1"/>
      <p:bldP spid="35850" grpId="0" animBg="1"/>
      <p:bldP spid="3585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/>
          <a:srcRect t="12917" b="14659"/>
          <a:stretch>
            <a:fillRect/>
          </a:stretch>
        </p:blipFill>
        <p:spPr>
          <a:xfrm>
            <a:off x="250825" y="1557338"/>
            <a:ext cx="3600450" cy="2608262"/>
          </a:xfrm>
          <a:noFill/>
          <a:ln>
            <a:solidFill>
              <a:srgbClr val="FF9900"/>
            </a:solidFill>
          </a:ln>
        </p:spPr>
      </p:pic>
      <p:sp>
        <p:nvSpPr>
          <p:cNvPr id="33795" name="Rectangle 3"/>
          <p:cNvSpPr>
            <a:spLocks noGrp="1" noChangeArrowheads="1"/>
          </p:cNvSpPr>
          <p:nvPr>
            <p:ph type="title"/>
          </p:nvPr>
        </p:nvSpPr>
        <p:spPr>
          <a:xfrm>
            <a:off x="3132138" y="260350"/>
            <a:ext cx="4268787" cy="1143000"/>
          </a:xfrm>
          <a:solidFill>
            <a:srgbClr val="0099FF"/>
          </a:solidFill>
        </p:spPr>
        <p:txBody>
          <a:bodyPr/>
          <a:lstStyle/>
          <a:p>
            <a:pPr algn="l"/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měří?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centimetry</a:t>
            </a:r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3059113" y="3068638"/>
            <a:ext cx="2592387" cy="719137"/>
          </a:xfrm>
          <a:solidFill>
            <a:srgbClr val="3399FF"/>
          </a:solidFill>
        </p:spPr>
        <p:txBody>
          <a:bodyPr/>
          <a:lstStyle/>
          <a:p>
            <a:pPr>
              <a:buClr>
                <a:srgbClr val="FF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12,4 m lnu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pic>
        <p:nvPicPr>
          <p:cNvPr id="33797" name="Picture 5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50825" y="333375"/>
            <a:ext cx="2189163" cy="2374900"/>
          </a:xfrm>
          <a:ln>
            <a:solidFill>
              <a:srgbClr val="FF9900"/>
            </a:solidFill>
          </a:ln>
        </p:spPr>
      </p:pic>
      <p:sp>
        <p:nvSpPr>
          <p:cNvPr id="33798" name="Oval 6"/>
          <p:cNvSpPr>
            <a:spLocks noChangeArrowheads="1"/>
          </p:cNvSpPr>
          <p:nvPr/>
        </p:nvSpPr>
        <p:spPr bwMode="auto">
          <a:xfrm>
            <a:off x="357188" y="5589588"/>
            <a:ext cx="2881312" cy="1008062"/>
          </a:xfrm>
          <a:prstGeom prst="ellipse">
            <a:avLst/>
          </a:prstGeom>
          <a:solidFill>
            <a:srgbClr val="FFCC66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FF3399"/>
                </a:solidFill>
              </a:rPr>
              <a:t>124 cm</a:t>
            </a:r>
          </a:p>
        </p:txBody>
      </p:sp>
      <p:sp>
        <p:nvSpPr>
          <p:cNvPr id="33799" name="Oval 7"/>
          <p:cNvSpPr>
            <a:spLocks noChangeArrowheads="1"/>
          </p:cNvSpPr>
          <p:nvPr/>
        </p:nvSpPr>
        <p:spPr bwMode="auto">
          <a:xfrm>
            <a:off x="3308350" y="5516563"/>
            <a:ext cx="2881313" cy="1008062"/>
          </a:xfrm>
          <a:prstGeom prst="ellipse">
            <a:avLst/>
          </a:prstGeom>
          <a:solidFill>
            <a:srgbClr val="FFCC66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FF3399"/>
                </a:solidFill>
              </a:rPr>
              <a:t>1,24 cm</a:t>
            </a:r>
          </a:p>
        </p:txBody>
      </p:sp>
      <p:sp>
        <p:nvSpPr>
          <p:cNvPr id="33800" name="Oval 8"/>
          <p:cNvSpPr>
            <a:spLocks noChangeArrowheads="1"/>
          </p:cNvSpPr>
          <p:nvPr/>
        </p:nvSpPr>
        <p:spPr bwMode="auto">
          <a:xfrm>
            <a:off x="6262688" y="5516563"/>
            <a:ext cx="2881312" cy="1008062"/>
          </a:xfrm>
          <a:prstGeom prst="ellipse">
            <a:avLst/>
          </a:prstGeom>
          <a:solidFill>
            <a:srgbClr val="FFCC66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FF3399"/>
                </a:solidFill>
              </a:rPr>
              <a:t>1240 cm</a:t>
            </a:r>
          </a:p>
        </p:txBody>
      </p:sp>
      <p:sp>
        <p:nvSpPr>
          <p:cNvPr id="33801" name="Oval 9"/>
          <p:cNvSpPr>
            <a:spLocks noChangeArrowheads="1"/>
          </p:cNvSpPr>
          <p:nvPr/>
        </p:nvSpPr>
        <p:spPr bwMode="auto">
          <a:xfrm>
            <a:off x="5867400" y="2852738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rgbClr val="CC3399"/>
              </a:solidFill>
            </a:endParaRPr>
          </a:p>
        </p:txBody>
      </p:sp>
      <p:sp>
        <p:nvSpPr>
          <p:cNvPr id="33802" name="Oval 10"/>
          <p:cNvSpPr>
            <a:spLocks noChangeArrowheads="1"/>
          </p:cNvSpPr>
          <p:nvPr/>
        </p:nvSpPr>
        <p:spPr bwMode="auto">
          <a:xfrm>
            <a:off x="4787900" y="1557338"/>
            <a:ext cx="4067175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12,4 . 100</a:t>
            </a:r>
          </a:p>
        </p:txBody>
      </p:sp>
      <p:sp>
        <p:nvSpPr>
          <p:cNvPr id="33803" name="AutoShape 11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33804" name="WordArt 12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m = 100 cm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38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8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38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3380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3380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380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338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38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338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38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38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38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38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38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38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3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20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8" grpId="0" animBg="1"/>
      <p:bldP spid="33798" grpId="1" animBg="1"/>
      <p:bldP spid="33799" grpId="0" animBg="1"/>
      <p:bldP spid="33799" grpId="1" animBg="1"/>
      <p:bldP spid="33800" grpId="0" animBg="1"/>
      <p:bldP spid="33801" grpId="0" animBg="1"/>
      <p:bldP spid="33802" grpId="0" animBg="1"/>
      <p:bldP spid="33803" grpId="0" animBg="1"/>
      <p:bldP spid="3380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275" y="333375"/>
            <a:ext cx="4259263" cy="1143000"/>
          </a:xfrm>
          <a:solidFill>
            <a:srgbClr val="0099FF"/>
          </a:solidFill>
        </p:spPr>
        <p:txBody>
          <a:bodyPr/>
          <a:lstStyle/>
          <a:p>
            <a:pPr algn="l"/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měří?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centimetry</a:t>
            </a:r>
          </a:p>
        </p:txBody>
      </p:sp>
      <p:sp>
        <p:nvSpPr>
          <p:cNvPr id="38915" name="Oval 3"/>
          <p:cNvSpPr>
            <a:spLocks noChangeArrowheads="1"/>
          </p:cNvSpPr>
          <p:nvPr/>
        </p:nvSpPr>
        <p:spPr bwMode="auto">
          <a:xfrm>
            <a:off x="179388" y="5589588"/>
            <a:ext cx="2881312" cy="1008062"/>
          </a:xfrm>
          <a:prstGeom prst="ellipse">
            <a:avLst/>
          </a:prstGeom>
          <a:solidFill>
            <a:srgbClr val="33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250 cm</a:t>
            </a:r>
          </a:p>
        </p:txBody>
      </p:sp>
      <p:sp>
        <p:nvSpPr>
          <p:cNvPr id="38916" name="Oval 4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33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2500 cm</a:t>
            </a:r>
          </a:p>
        </p:txBody>
      </p:sp>
      <p:sp>
        <p:nvSpPr>
          <p:cNvPr id="38917" name="Oval 5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25 cm</a:t>
            </a:r>
          </a:p>
        </p:txBody>
      </p:sp>
      <p:sp>
        <p:nvSpPr>
          <p:cNvPr id="38918" name="Oval 6"/>
          <p:cNvSpPr>
            <a:spLocks noChangeArrowheads="1"/>
          </p:cNvSpPr>
          <p:nvPr/>
        </p:nvSpPr>
        <p:spPr bwMode="auto">
          <a:xfrm>
            <a:off x="5940425" y="2924175"/>
            <a:ext cx="2881313" cy="1008063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38919" name="Oval 7"/>
          <p:cNvSpPr>
            <a:spLocks noChangeArrowheads="1"/>
          </p:cNvSpPr>
          <p:nvPr/>
        </p:nvSpPr>
        <p:spPr bwMode="auto">
          <a:xfrm>
            <a:off x="5867400" y="1773238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2,5 . 100</a:t>
            </a:r>
          </a:p>
        </p:txBody>
      </p:sp>
      <p:sp>
        <p:nvSpPr>
          <p:cNvPr id="38920" name="AutoShape 8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pic>
        <p:nvPicPr>
          <p:cNvPr id="38921" name="Picture 9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0825" y="476250"/>
            <a:ext cx="3213100" cy="3600450"/>
          </a:xfrm>
          <a:ln w="57150">
            <a:solidFill>
              <a:schemeClr val="accent2"/>
            </a:solidFill>
          </a:ln>
        </p:spPr>
      </p:pic>
      <p:sp>
        <p:nvSpPr>
          <p:cNvPr id="38922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1476375" y="2924175"/>
            <a:ext cx="4038600" cy="749300"/>
          </a:xfrm>
          <a:solidFill>
            <a:srgbClr val="3399FF"/>
          </a:solidFill>
        </p:spPr>
        <p:txBody>
          <a:bodyPr/>
          <a:lstStyle/>
          <a:p>
            <a:pPr>
              <a:buClr>
                <a:srgbClr val="0099FF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2,5m popelínu</a:t>
            </a:r>
          </a:p>
          <a:p>
            <a:endParaRPr lang="cs-CZ">
              <a:solidFill>
                <a:schemeClr val="bg1"/>
              </a:solidFill>
            </a:endParaRPr>
          </a:p>
        </p:txBody>
      </p:sp>
      <p:sp>
        <p:nvSpPr>
          <p:cNvPr id="38923" name="WordArt 11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m = 100 cm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89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89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89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389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3892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892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389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89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389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89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89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89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8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89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89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8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2000"/>
                                        <p:tgtEl>
                                          <p:spTgt spid="389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389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animBg="1"/>
      <p:bldP spid="38916" grpId="0" animBg="1"/>
      <p:bldP spid="38916" grpId="1" animBg="1"/>
      <p:bldP spid="38917" grpId="0" animBg="1"/>
      <p:bldP spid="38917" grpId="1" animBg="1"/>
      <p:bldP spid="38918" grpId="0" animBg="1"/>
      <p:bldP spid="38919" grpId="0" animBg="1"/>
      <p:bldP spid="38920" grpId="0" animBg="1"/>
      <p:bldP spid="3892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>
                <a:solidFill>
                  <a:srgbClr val="FF6600"/>
                </a:solidFill>
              </a:rPr>
              <a:t>Jednotky času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3600" b="1">
                <a:solidFill>
                  <a:srgbClr val="3366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Hodina</a:t>
            </a:r>
          </a:p>
          <a:p>
            <a:r>
              <a:rPr lang="cs-CZ" sz="3600" b="1">
                <a:solidFill>
                  <a:srgbClr val="33CC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Minuta</a:t>
            </a:r>
          </a:p>
          <a:p>
            <a:r>
              <a:rPr lang="cs-CZ" sz="36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Sekunda</a:t>
            </a:r>
          </a:p>
          <a:p>
            <a:endParaRPr lang="cs-CZ" sz="2800">
              <a:solidFill>
                <a:srgbClr val="FFFF00"/>
              </a:solidFill>
            </a:endParaRPr>
          </a:p>
        </p:txBody>
      </p:sp>
      <p:pic>
        <p:nvPicPr>
          <p:cNvPr id="41989" name="Picture 5" descr="Zobrazit podrobnosti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288" y="3933825"/>
            <a:ext cx="2635250" cy="2635250"/>
          </a:xfrm>
          <a:noFill/>
          <a:ln/>
        </p:spPr>
      </p:pic>
      <p:pic>
        <p:nvPicPr>
          <p:cNvPr id="41992" name="Picture 8" descr="Minutky"/>
          <p:cNvPicPr>
            <a:picLocks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867400" y="3789363"/>
            <a:ext cx="2635250" cy="2635250"/>
          </a:xfrm>
          <a:noFill/>
          <a:ln/>
        </p:spPr>
      </p:pic>
      <p:pic>
        <p:nvPicPr>
          <p:cNvPr id="41995" name="Picture 11" descr="&amp;ccaron;asomíry,digitální hodinky,fotografie,hodinky,sportovní pot&amp;rcaron;eby,sporty,stopky"/>
          <p:cNvPicPr>
            <a:picLocks noChangeAspect="1" noChangeArrowheads="1"/>
          </p:cNvPicPr>
          <p:nvPr/>
        </p:nvPicPr>
        <p:blipFill>
          <a:blip r:embed="rId4" cstate="print"/>
          <a:srcRect t="15118" b="15118"/>
          <a:stretch>
            <a:fillRect/>
          </a:stretch>
        </p:blipFill>
        <p:spPr bwMode="auto">
          <a:xfrm>
            <a:off x="5724525" y="1412875"/>
            <a:ext cx="3095625" cy="2160588"/>
          </a:xfrm>
          <a:prstGeom prst="rect">
            <a:avLst/>
          </a:prstGeom>
          <a:noFill/>
        </p:spPr>
      </p:pic>
      <p:pic>
        <p:nvPicPr>
          <p:cNvPr id="41997" name="Picture 13" descr="starobylé hodiny,obli&amp;ccaron;eje,fotolia,ru&amp;ccaron;i&amp;ccaron;ky,&amp;rcaron;ímské &amp;ccaron;íslice,&amp;ccaron;as"/>
          <p:cNvPicPr>
            <a:picLocks noChangeAspect="1" noChangeArrowheads="1"/>
          </p:cNvPicPr>
          <p:nvPr/>
        </p:nvPicPr>
        <p:blipFill>
          <a:blip r:embed="rId5" cstate="print"/>
          <a:srcRect l="11629" r="11629"/>
          <a:stretch>
            <a:fillRect/>
          </a:stretch>
        </p:blipFill>
        <p:spPr bwMode="auto">
          <a:xfrm>
            <a:off x="3203575" y="1628775"/>
            <a:ext cx="2374900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41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4" dur="500"/>
                                        <p:tgtEl>
                                          <p:spTgt spid="41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1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19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9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19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  <a:p>
            <a:endParaRPr lang="cs-CZ"/>
          </a:p>
          <a:p>
            <a:endParaRPr lang="cs-CZ"/>
          </a:p>
          <a:p>
            <a:r>
              <a:rPr lang="cs-CZ"/>
              <a:t>Praktické slovní úlohy na převody jednotek míry – metry na centimetry. Animované snímky s následným správným výsledkem.</a:t>
            </a:r>
          </a:p>
          <a:p>
            <a:r>
              <a:rPr lang="cs-CZ"/>
              <a:t>Opakování jednotek času /snímek 17/</a:t>
            </a:r>
          </a:p>
        </p:txBody>
      </p:sp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357188" y="17859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3200" b="1">
                <a:solidFill>
                  <a:srgbClr val="31859C"/>
                </a:solidFill>
              </a:rPr>
              <a:t>METODICKÝ POPIS</a:t>
            </a:r>
          </a:p>
        </p:txBody>
      </p:sp>
      <p:pic>
        <p:nvPicPr>
          <p:cNvPr id="112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2332038"/>
            <a:ext cx="8229600" cy="4525962"/>
          </a:xfrm>
        </p:spPr>
        <p:txBody>
          <a:bodyPr/>
          <a:lstStyle/>
          <a:p>
            <a:pPr>
              <a:buClr>
                <a:srgbClr val="0099FF"/>
              </a:buClr>
            </a:pPr>
            <a:r>
              <a:rPr lang="cs-CZ" sz="1000" dirty="0">
                <a:hlinkClick r:id="rId2"/>
              </a:rPr>
              <a:t>http://officeimg.vo.msecnd.net/en-us/images/MH900427713.jpg</a:t>
            </a:r>
            <a:endParaRPr lang="cs-CZ" sz="1000" dirty="0"/>
          </a:p>
          <a:p>
            <a:pPr>
              <a:buClr>
                <a:srgbClr val="0099FF"/>
              </a:buClr>
            </a:pPr>
            <a:r>
              <a:rPr lang="cs-CZ" sz="1000" dirty="0">
                <a:hlinkClick r:id="rId3"/>
              </a:rPr>
              <a:t>http://www..</a:t>
            </a:r>
            <a:r>
              <a:rPr lang="cs-CZ" sz="1000" dirty="0" err="1">
                <a:hlinkClick r:id="rId3"/>
              </a:rPr>
              <a:t>wikimedia.org</a:t>
            </a:r>
            <a:r>
              <a:rPr lang="cs-CZ" sz="1000" dirty="0">
                <a:hlinkClick r:id="rId3"/>
              </a:rPr>
              <a:t>/</a:t>
            </a:r>
            <a:r>
              <a:rPr lang="cs-CZ" sz="1000" dirty="0" err="1">
                <a:hlinkClick r:id="rId3"/>
              </a:rPr>
              <a:t>wikipedia</a:t>
            </a:r>
            <a:r>
              <a:rPr lang="cs-CZ" sz="1000" dirty="0">
                <a:hlinkClick r:id="rId3"/>
              </a:rPr>
              <a:t>/</a:t>
            </a:r>
            <a:r>
              <a:rPr lang="cs-CZ" sz="1000" dirty="0" err="1">
                <a:hlinkClick r:id="rId3"/>
              </a:rPr>
              <a:t>commons</a:t>
            </a:r>
            <a:r>
              <a:rPr lang="cs-CZ" sz="1000" dirty="0">
                <a:hlinkClick r:id="rId3"/>
              </a:rPr>
              <a:t>/</a:t>
            </a:r>
            <a:r>
              <a:rPr lang="cs-CZ" sz="1000" dirty="0" err="1">
                <a:hlinkClick r:id="rId3"/>
              </a:rPr>
              <a:t>thumb</a:t>
            </a:r>
            <a:r>
              <a:rPr lang="cs-CZ" sz="1000" dirty="0">
                <a:hlinkClick r:id="rId3"/>
              </a:rPr>
              <a:t>/2/26/</a:t>
            </a:r>
            <a:r>
              <a:rPr lang="cs-CZ" sz="1000" dirty="0" err="1">
                <a:hlinkClick r:id="rId3"/>
              </a:rPr>
              <a:t>Linum</a:t>
            </a:r>
            <a:r>
              <a:rPr lang="cs-CZ" sz="1000" dirty="0">
                <a:hlinkClick r:id="rId3"/>
              </a:rPr>
              <a:t>_</a:t>
            </a:r>
            <a:r>
              <a:rPr lang="cs-CZ" sz="1000" dirty="0" err="1">
                <a:hlinkClick r:id="rId3"/>
              </a:rPr>
              <a:t>usitatissimum</a:t>
            </a:r>
            <a:r>
              <a:rPr lang="cs-CZ" sz="1000" dirty="0">
                <a:hlinkClick r:id="rId3"/>
              </a:rPr>
              <a:t>_</a:t>
            </a:r>
            <a:r>
              <a:rPr lang="cs-CZ" sz="1000" dirty="0" err="1">
                <a:hlinkClick r:id="rId3"/>
              </a:rPr>
              <a:t>capsules</a:t>
            </a:r>
            <a:r>
              <a:rPr lang="cs-CZ" sz="1000" dirty="0">
                <a:hlinkClick r:id="rId3"/>
              </a:rPr>
              <a:t>%2C_vlas_</a:t>
            </a:r>
            <a:r>
              <a:rPr lang="cs-CZ" sz="1000" dirty="0" err="1">
                <a:hlinkClick r:id="rId3"/>
              </a:rPr>
              <a:t>zaadbollen.jpg</a:t>
            </a:r>
            <a:r>
              <a:rPr lang="cs-CZ" sz="1000" dirty="0">
                <a:hlinkClick r:id="rId3"/>
              </a:rPr>
              <a:t>/486px-</a:t>
            </a:r>
            <a:r>
              <a:rPr lang="cs-CZ" sz="1000" dirty="0" err="1">
                <a:hlinkClick r:id="rId3"/>
              </a:rPr>
              <a:t>Linum</a:t>
            </a:r>
            <a:r>
              <a:rPr lang="cs-CZ" sz="1000" dirty="0">
                <a:hlinkClick r:id="rId3"/>
              </a:rPr>
              <a:t>_</a:t>
            </a:r>
            <a:r>
              <a:rPr lang="cs-CZ" sz="1000" dirty="0" err="1">
                <a:hlinkClick r:id="rId3"/>
              </a:rPr>
              <a:t>usitatissimum</a:t>
            </a:r>
            <a:r>
              <a:rPr lang="cs-CZ" sz="1000" dirty="0">
                <a:hlinkClick r:id="rId3"/>
              </a:rPr>
              <a:t>_</a:t>
            </a:r>
            <a:r>
              <a:rPr lang="cs-CZ" sz="1000" dirty="0" err="1">
                <a:hlinkClick r:id="rId3"/>
              </a:rPr>
              <a:t>capsules</a:t>
            </a:r>
            <a:r>
              <a:rPr lang="cs-CZ" sz="1000" dirty="0">
                <a:hlinkClick r:id="rId3"/>
              </a:rPr>
              <a:t>%2C_vlas_</a:t>
            </a:r>
            <a:r>
              <a:rPr lang="cs-CZ" sz="1000" dirty="0" err="1">
                <a:hlinkClick r:id="rId3"/>
              </a:rPr>
              <a:t>zaadbollen.jpg</a:t>
            </a:r>
            <a:endParaRPr lang="cs-CZ" sz="1000" dirty="0"/>
          </a:p>
          <a:p>
            <a:pPr>
              <a:buClr>
                <a:srgbClr val="0099FF"/>
              </a:buClr>
            </a:pPr>
            <a:r>
              <a:rPr lang="cs-CZ" sz="1000" dirty="0">
                <a:hlinkClick r:id="rId4"/>
              </a:rPr>
              <a:t>http://www.</a:t>
            </a:r>
            <a:r>
              <a:rPr lang="cs-CZ" sz="1000" dirty="0" err="1">
                <a:hlinkClick r:id="rId4"/>
              </a:rPr>
              <a:t>wikimedia.org</a:t>
            </a:r>
            <a:r>
              <a:rPr lang="cs-CZ" sz="1000" dirty="0">
                <a:hlinkClick r:id="rId4"/>
              </a:rPr>
              <a:t>/</a:t>
            </a:r>
            <a:r>
              <a:rPr lang="cs-CZ" sz="1000" dirty="0" err="1">
                <a:hlinkClick r:id="rId4"/>
              </a:rPr>
              <a:t>wikipedia</a:t>
            </a:r>
            <a:r>
              <a:rPr lang="cs-CZ" sz="1000" dirty="0">
                <a:hlinkClick r:id="rId4"/>
              </a:rPr>
              <a:t>/</a:t>
            </a:r>
            <a:r>
              <a:rPr lang="cs-CZ" sz="1000" dirty="0" err="1">
                <a:hlinkClick r:id="rId4"/>
              </a:rPr>
              <a:t>commons</a:t>
            </a:r>
            <a:r>
              <a:rPr lang="cs-CZ" sz="1000" dirty="0">
                <a:hlinkClick r:id="rId4"/>
              </a:rPr>
              <a:t>/b/b2/</a:t>
            </a:r>
            <a:r>
              <a:rPr lang="cs-CZ" sz="1000" dirty="0" err="1">
                <a:hlinkClick r:id="rId4"/>
              </a:rPr>
              <a:t>Jute.jpg</a:t>
            </a:r>
            <a:endParaRPr lang="cs-CZ" sz="1000" dirty="0"/>
          </a:p>
          <a:p>
            <a:pPr>
              <a:buClr>
                <a:srgbClr val="0099FF"/>
              </a:buClr>
            </a:pPr>
            <a:r>
              <a:rPr lang="cs-CZ" sz="1000" dirty="0">
                <a:hlinkClick r:id="rId5"/>
              </a:rPr>
              <a:t>http://www.</a:t>
            </a:r>
            <a:r>
              <a:rPr lang="cs-CZ" sz="1000" dirty="0" err="1">
                <a:hlinkClick r:id="rId5"/>
              </a:rPr>
              <a:t>wikimedia.org</a:t>
            </a:r>
            <a:r>
              <a:rPr lang="cs-CZ" sz="1000" dirty="0">
                <a:hlinkClick r:id="rId5"/>
              </a:rPr>
              <a:t>/</a:t>
            </a:r>
            <a:r>
              <a:rPr lang="cs-CZ" sz="1000" dirty="0" err="1">
                <a:hlinkClick r:id="rId5"/>
              </a:rPr>
              <a:t>wikipedia</a:t>
            </a:r>
            <a:r>
              <a:rPr lang="cs-CZ" sz="1000" dirty="0">
                <a:hlinkClick r:id="rId5"/>
              </a:rPr>
              <a:t>/</a:t>
            </a:r>
            <a:r>
              <a:rPr lang="cs-CZ" sz="1000" dirty="0" err="1">
                <a:hlinkClick r:id="rId5"/>
              </a:rPr>
              <a:t>commons</a:t>
            </a:r>
            <a:r>
              <a:rPr lang="cs-CZ" sz="1000" dirty="0">
                <a:hlinkClick r:id="rId5"/>
              </a:rPr>
              <a:t>/</a:t>
            </a:r>
            <a:r>
              <a:rPr lang="cs-CZ" sz="1000" dirty="0" err="1">
                <a:hlinkClick r:id="rId5"/>
              </a:rPr>
              <a:t>thumb</a:t>
            </a:r>
            <a:r>
              <a:rPr lang="cs-CZ" sz="1000" dirty="0">
                <a:hlinkClick r:id="rId5"/>
              </a:rPr>
              <a:t>/f/f3/</a:t>
            </a:r>
            <a:r>
              <a:rPr lang="cs-CZ" sz="1000" dirty="0" err="1">
                <a:hlinkClick r:id="rId5"/>
              </a:rPr>
              <a:t>Seidentuch</a:t>
            </a:r>
            <a:r>
              <a:rPr lang="cs-CZ" sz="1000" dirty="0">
                <a:hlinkClick r:id="rId5"/>
              </a:rPr>
              <a:t>_1.jpg/509px-</a:t>
            </a:r>
            <a:r>
              <a:rPr lang="cs-CZ" sz="1000" dirty="0" err="1">
                <a:hlinkClick r:id="rId5"/>
              </a:rPr>
              <a:t>Seidentuch</a:t>
            </a:r>
            <a:r>
              <a:rPr lang="cs-CZ" sz="1000" dirty="0">
                <a:hlinkClick r:id="rId5"/>
              </a:rPr>
              <a:t>_1.jpg</a:t>
            </a:r>
            <a:endParaRPr lang="cs-CZ" sz="1000" dirty="0"/>
          </a:p>
          <a:p>
            <a:pPr>
              <a:buClr>
                <a:srgbClr val="0099FF"/>
              </a:buClr>
            </a:pPr>
            <a:r>
              <a:rPr lang="cs-CZ" sz="1000" dirty="0">
                <a:hlinkClick r:id="rId6"/>
              </a:rPr>
              <a:t>http://officeimg.vo.msecnd.net/en-us/images/MH900144271.jpg</a:t>
            </a:r>
            <a:endParaRPr lang="cs-CZ" sz="1000" dirty="0"/>
          </a:p>
          <a:p>
            <a:pPr>
              <a:buClr>
                <a:srgbClr val="0099FF"/>
              </a:buClr>
            </a:pPr>
            <a:r>
              <a:rPr lang="cs-CZ" sz="1000" dirty="0">
                <a:hlinkClick r:id="rId7"/>
              </a:rPr>
              <a:t>http://www.</a:t>
            </a:r>
            <a:r>
              <a:rPr lang="cs-CZ" sz="1000" dirty="0" err="1">
                <a:hlinkClick r:id="rId7"/>
              </a:rPr>
              <a:t>wikimedia.org</a:t>
            </a:r>
            <a:r>
              <a:rPr lang="cs-CZ" sz="1000" dirty="0">
                <a:hlinkClick r:id="rId7"/>
              </a:rPr>
              <a:t>/</a:t>
            </a:r>
            <a:r>
              <a:rPr lang="cs-CZ" sz="1000" dirty="0" err="1">
                <a:hlinkClick r:id="rId7"/>
              </a:rPr>
              <a:t>wikipedia</a:t>
            </a:r>
            <a:r>
              <a:rPr lang="cs-CZ" sz="1000" dirty="0">
                <a:hlinkClick r:id="rId7"/>
              </a:rPr>
              <a:t>/</a:t>
            </a:r>
            <a:r>
              <a:rPr lang="cs-CZ" sz="1000" dirty="0" err="1">
                <a:hlinkClick r:id="rId7"/>
              </a:rPr>
              <a:t>commons</a:t>
            </a:r>
            <a:r>
              <a:rPr lang="cs-CZ" sz="1000" dirty="0">
                <a:hlinkClick r:id="rId7"/>
              </a:rPr>
              <a:t>/4/42/</a:t>
            </a:r>
            <a:r>
              <a:rPr lang="cs-CZ" sz="1000" dirty="0" err="1">
                <a:hlinkClick r:id="rId7"/>
              </a:rPr>
              <a:t>Hemd.jpg</a:t>
            </a:r>
            <a:endParaRPr lang="cs-CZ" sz="1000" dirty="0"/>
          </a:p>
          <a:p>
            <a:pPr>
              <a:buClr>
                <a:srgbClr val="0099FF"/>
              </a:buClr>
            </a:pPr>
            <a:r>
              <a:rPr lang="cs-CZ" sz="1000" dirty="0">
                <a:hlinkClick r:id="rId8"/>
              </a:rPr>
              <a:t>http://www.</a:t>
            </a:r>
            <a:r>
              <a:rPr lang="cs-CZ" sz="1000" dirty="0" err="1">
                <a:hlinkClick r:id="rId8"/>
              </a:rPr>
              <a:t>wikimedia.org</a:t>
            </a:r>
            <a:r>
              <a:rPr lang="cs-CZ" sz="1000" dirty="0">
                <a:hlinkClick r:id="rId8"/>
              </a:rPr>
              <a:t>/</a:t>
            </a:r>
            <a:r>
              <a:rPr lang="cs-CZ" sz="1000" dirty="0" err="1">
                <a:hlinkClick r:id="rId8"/>
              </a:rPr>
              <a:t>wikipedia</a:t>
            </a:r>
            <a:r>
              <a:rPr lang="cs-CZ" sz="1000" dirty="0">
                <a:hlinkClick r:id="rId8"/>
              </a:rPr>
              <a:t>/</a:t>
            </a:r>
            <a:r>
              <a:rPr lang="cs-CZ" sz="1000" dirty="0" err="1">
                <a:hlinkClick r:id="rId8"/>
              </a:rPr>
              <a:t>commons</a:t>
            </a:r>
            <a:r>
              <a:rPr lang="cs-CZ" sz="1000" dirty="0">
                <a:hlinkClick r:id="rId8"/>
              </a:rPr>
              <a:t>/c/</a:t>
            </a:r>
            <a:r>
              <a:rPr lang="cs-CZ" sz="1000" dirty="0" err="1">
                <a:hlinkClick r:id="rId8"/>
              </a:rPr>
              <a:t>ce</a:t>
            </a:r>
            <a:r>
              <a:rPr lang="cs-CZ" sz="1000" dirty="0">
                <a:hlinkClick r:id="rId8"/>
              </a:rPr>
              <a:t>/</a:t>
            </a:r>
            <a:r>
              <a:rPr lang="cs-CZ" sz="1000" dirty="0" err="1">
                <a:hlinkClick r:id="rId8"/>
              </a:rPr>
              <a:t>Beflockung.jpg</a:t>
            </a:r>
            <a:endParaRPr lang="cs-CZ" sz="1000" dirty="0"/>
          </a:p>
          <a:p>
            <a:pPr>
              <a:buClr>
                <a:srgbClr val="0099FF"/>
              </a:buClr>
            </a:pPr>
            <a:r>
              <a:rPr lang="cs-CZ" sz="1000" smtClean="0"/>
              <a:t>www.office.microsoft.cz</a:t>
            </a:r>
            <a:endParaRPr lang="cs-CZ" sz="1000" dirty="0"/>
          </a:p>
          <a:p>
            <a:pPr algn="ctr">
              <a:buClr>
                <a:srgbClr val="0099FF"/>
              </a:buClr>
              <a:buFontTx/>
              <a:buNone/>
            </a:pPr>
            <a:r>
              <a:rPr lang="cs-CZ" sz="2400" dirty="0"/>
              <a:t>Autorkou této prezentace není-li uvedeno jinak, je </a:t>
            </a:r>
          </a:p>
          <a:p>
            <a:pPr algn="ctr">
              <a:buClr>
                <a:srgbClr val="0099FF"/>
              </a:buClr>
              <a:buFontTx/>
              <a:buNone/>
            </a:pPr>
            <a:r>
              <a:rPr lang="cs-CZ" sz="2400" dirty="0"/>
              <a:t>Mgr. Hana PAJKRTOVÁ</a:t>
            </a:r>
          </a:p>
          <a:p>
            <a:pPr>
              <a:buClr>
                <a:srgbClr val="0099FF"/>
              </a:buClr>
            </a:pPr>
            <a:endParaRPr lang="cs-CZ" sz="2400" dirty="0"/>
          </a:p>
          <a:p>
            <a:pPr>
              <a:buClr>
                <a:srgbClr val="0099FF"/>
              </a:buClr>
            </a:pPr>
            <a:endParaRPr lang="cs-CZ" sz="2400" dirty="0"/>
          </a:p>
          <a:p>
            <a:pPr>
              <a:buClr>
                <a:srgbClr val="0099FF"/>
              </a:buClr>
            </a:pPr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395288" y="17732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3200" b="1">
                <a:solidFill>
                  <a:srgbClr val="31859C"/>
                </a:solidFill>
              </a:rPr>
              <a:t>POUŽITÉ ZDROJE </a:t>
            </a:r>
          </a:p>
        </p:txBody>
      </p:sp>
      <p:pic>
        <p:nvPicPr>
          <p:cNvPr id="12295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Kimono">
  <a:themeElements>
    <a:clrScheme name="Kimono 1">
      <a:dk1>
        <a:srgbClr val="2F1311"/>
      </a:dk1>
      <a:lt1>
        <a:srgbClr val="C16059"/>
      </a:lt1>
      <a:dk2>
        <a:srgbClr val="F7D47D"/>
      </a:dk2>
      <a:lt2>
        <a:srgbClr val="000000"/>
      </a:lt2>
      <a:accent1>
        <a:srgbClr val="D5B781"/>
      </a:accent1>
      <a:accent2>
        <a:srgbClr val="79AF7D"/>
      </a:accent2>
      <a:accent3>
        <a:srgbClr val="DDB6B5"/>
      </a:accent3>
      <a:accent4>
        <a:srgbClr val="270E0D"/>
      </a:accent4>
      <a:accent5>
        <a:srgbClr val="E7D8C1"/>
      </a:accent5>
      <a:accent6>
        <a:srgbClr val="6D9E71"/>
      </a:accent6>
      <a:hlink>
        <a:srgbClr val="F0B854"/>
      </a:hlink>
      <a:folHlink>
        <a:srgbClr val="DC893E"/>
      </a:folHlink>
    </a:clrScheme>
    <a:fontScheme name="Kimono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imono 1">
        <a:dk1>
          <a:srgbClr val="2F1311"/>
        </a:dk1>
        <a:lt1>
          <a:srgbClr val="C16059"/>
        </a:lt1>
        <a:dk2>
          <a:srgbClr val="F7D47D"/>
        </a:dk2>
        <a:lt2>
          <a:srgbClr val="000000"/>
        </a:lt2>
        <a:accent1>
          <a:srgbClr val="D5B781"/>
        </a:accent1>
        <a:accent2>
          <a:srgbClr val="79AF7D"/>
        </a:accent2>
        <a:accent3>
          <a:srgbClr val="DDB6B5"/>
        </a:accent3>
        <a:accent4>
          <a:srgbClr val="270E0D"/>
        </a:accent4>
        <a:accent5>
          <a:srgbClr val="E7D8C1"/>
        </a:accent5>
        <a:accent6>
          <a:srgbClr val="6D9E71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2">
        <a:dk1>
          <a:srgbClr val="000000"/>
        </a:dk1>
        <a:lt1>
          <a:srgbClr val="FFFFFF"/>
        </a:lt1>
        <a:dk2>
          <a:srgbClr val="000000"/>
        </a:dk2>
        <a:lt2>
          <a:srgbClr val="F7D47D"/>
        </a:lt2>
        <a:accent1>
          <a:srgbClr val="C19341"/>
        </a:accent1>
        <a:accent2>
          <a:srgbClr val="60A265"/>
        </a:accent2>
        <a:accent3>
          <a:srgbClr val="AAAAAA"/>
        </a:accent3>
        <a:accent4>
          <a:srgbClr val="DADADA"/>
        </a:accent4>
        <a:accent5>
          <a:srgbClr val="DDC8B0"/>
        </a:accent5>
        <a:accent6>
          <a:srgbClr val="56925B"/>
        </a:accent6>
        <a:hlink>
          <a:srgbClr val="EB9F17"/>
        </a:hlink>
        <a:folHlink>
          <a:srgbClr val="CF76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3">
        <a:dk1>
          <a:srgbClr val="00002E"/>
        </a:dk1>
        <a:lt1>
          <a:srgbClr val="FFFFFF"/>
        </a:lt1>
        <a:dk2>
          <a:srgbClr val="003399"/>
        </a:dk2>
        <a:lt2>
          <a:srgbClr val="F4BC40"/>
        </a:lt2>
        <a:accent1>
          <a:srgbClr val="9280CC"/>
        </a:accent1>
        <a:accent2>
          <a:srgbClr val="BD51A1"/>
        </a:accent2>
        <a:accent3>
          <a:srgbClr val="AAADCA"/>
        </a:accent3>
        <a:accent4>
          <a:srgbClr val="DADADA"/>
        </a:accent4>
        <a:accent5>
          <a:srgbClr val="C7C0E2"/>
        </a:accent5>
        <a:accent6>
          <a:srgbClr val="AB4991"/>
        </a:accent6>
        <a:hlink>
          <a:srgbClr val="CC66FF"/>
        </a:hlink>
        <a:folHlink>
          <a:srgbClr val="824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4">
        <a:dk1>
          <a:srgbClr val="2F1311"/>
        </a:dk1>
        <a:lt1>
          <a:srgbClr val="7A8E9C"/>
        </a:lt1>
        <a:dk2>
          <a:srgbClr val="FDF4DF"/>
        </a:dk2>
        <a:lt2>
          <a:srgbClr val="3E4A52"/>
        </a:lt2>
        <a:accent1>
          <a:srgbClr val="81ABA0"/>
        </a:accent1>
        <a:accent2>
          <a:srgbClr val="CD817B"/>
        </a:accent2>
        <a:accent3>
          <a:srgbClr val="BEC6CB"/>
        </a:accent3>
        <a:accent4>
          <a:srgbClr val="270E0D"/>
        </a:accent4>
        <a:accent5>
          <a:srgbClr val="C1D2CD"/>
        </a:accent5>
        <a:accent6>
          <a:srgbClr val="BA746F"/>
        </a:accent6>
        <a:hlink>
          <a:srgbClr val="BEBC76"/>
        </a:hlink>
        <a:folHlink>
          <a:srgbClr val="668E6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5">
        <a:dk1>
          <a:srgbClr val="2F1311"/>
        </a:dk1>
        <a:lt1>
          <a:srgbClr val="7A9C7C"/>
        </a:lt1>
        <a:dk2>
          <a:srgbClr val="FBEBC3"/>
        </a:dk2>
        <a:lt2>
          <a:srgbClr val="3C503D"/>
        </a:lt2>
        <a:accent1>
          <a:srgbClr val="D5B781"/>
        </a:accent1>
        <a:accent2>
          <a:srgbClr val="C16059"/>
        </a:accent2>
        <a:accent3>
          <a:srgbClr val="BECBBF"/>
        </a:accent3>
        <a:accent4>
          <a:srgbClr val="270E0D"/>
        </a:accent4>
        <a:accent5>
          <a:srgbClr val="E7D8C1"/>
        </a:accent5>
        <a:accent6>
          <a:srgbClr val="AF5650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6">
        <a:dk1>
          <a:srgbClr val="000000"/>
        </a:dk1>
        <a:lt1>
          <a:srgbClr val="D9EFE0"/>
        </a:lt1>
        <a:dk2>
          <a:srgbClr val="30605A"/>
        </a:dk2>
        <a:lt2>
          <a:srgbClr val="15331E"/>
        </a:lt2>
        <a:accent1>
          <a:srgbClr val="A4C6BA"/>
        </a:accent1>
        <a:accent2>
          <a:srgbClr val="558F7D"/>
        </a:accent2>
        <a:accent3>
          <a:srgbClr val="E9F6ED"/>
        </a:accent3>
        <a:accent4>
          <a:srgbClr val="000000"/>
        </a:accent4>
        <a:accent5>
          <a:srgbClr val="CFDFD9"/>
        </a:accent5>
        <a:accent6>
          <a:srgbClr val="4C8171"/>
        </a:accent6>
        <a:hlink>
          <a:srgbClr val="C1C177"/>
        </a:hlink>
        <a:folHlink>
          <a:srgbClr val="A08F5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7">
        <a:dk1>
          <a:srgbClr val="2F1311"/>
        </a:dk1>
        <a:lt1>
          <a:srgbClr val="CFC7B5"/>
        </a:lt1>
        <a:dk2>
          <a:srgbClr val="853F35"/>
        </a:dk2>
        <a:lt2>
          <a:srgbClr val="8E7F5E"/>
        </a:lt2>
        <a:accent1>
          <a:srgbClr val="EBD2A5"/>
        </a:accent1>
        <a:accent2>
          <a:srgbClr val="A5C9A8"/>
        </a:accent2>
        <a:accent3>
          <a:srgbClr val="E4E0D7"/>
        </a:accent3>
        <a:accent4>
          <a:srgbClr val="270E0D"/>
        </a:accent4>
        <a:accent5>
          <a:srgbClr val="F3E5CF"/>
        </a:accent5>
        <a:accent6>
          <a:srgbClr val="95B698"/>
        </a:accent6>
        <a:hlink>
          <a:srgbClr val="C68510"/>
        </a:hlink>
        <a:folHlink>
          <a:srgbClr val="E5A87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8">
        <a:dk1>
          <a:srgbClr val="000000"/>
        </a:dk1>
        <a:lt1>
          <a:srgbClr val="F0EED8"/>
        </a:lt1>
        <a:dk2>
          <a:srgbClr val="666729"/>
        </a:dk2>
        <a:lt2>
          <a:srgbClr val="3F3B19"/>
        </a:lt2>
        <a:accent1>
          <a:srgbClr val="E9D47D"/>
        </a:accent1>
        <a:accent2>
          <a:srgbClr val="D4DD91"/>
        </a:accent2>
        <a:accent3>
          <a:srgbClr val="F6F5E9"/>
        </a:accent3>
        <a:accent4>
          <a:srgbClr val="000000"/>
        </a:accent4>
        <a:accent5>
          <a:srgbClr val="F2E6BF"/>
        </a:accent5>
        <a:accent6>
          <a:srgbClr val="C0C883"/>
        </a:accent6>
        <a:hlink>
          <a:srgbClr val="9D943F"/>
        </a:hlink>
        <a:folHlink>
          <a:srgbClr val="C9C17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470</Words>
  <Application>Microsoft Office PowerPoint</Application>
  <PresentationFormat>Předvádění na obrazovce (4:3)</PresentationFormat>
  <Paragraphs>173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4" baseType="lpstr">
      <vt:lpstr>Arial</vt:lpstr>
      <vt:lpstr>Monotype Corsiva</vt:lpstr>
      <vt:lpstr>Wingdings</vt:lpstr>
      <vt:lpstr>Výchozí návrh</vt:lpstr>
      <vt:lpstr>Kimono</vt:lpstr>
      <vt:lpstr>Snímek 1</vt:lpstr>
      <vt:lpstr>Snímek 2</vt:lpstr>
      <vt:lpstr>Kolik měří? Převeď na centimetry</vt:lpstr>
      <vt:lpstr>Kolik měří? Převeď na centimetry</vt:lpstr>
      <vt:lpstr>Kolik měří? Převeď na centimetry</vt:lpstr>
      <vt:lpstr>Kolik měří? Převeď na centimetry</vt:lpstr>
      <vt:lpstr>Kolik měří? Převeď na centimetry</vt:lpstr>
      <vt:lpstr>Kolik měří? Převeď na centimetry</vt:lpstr>
      <vt:lpstr>Kolik měří? Převeď na centimetry</vt:lpstr>
      <vt:lpstr>Kolik měří? Převeď na centimetry</vt:lpstr>
      <vt:lpstr>Kolik měří? Převeď na centimetry</vt:lpstr>
      <vt:lpstr>Kolik měří? Převeď na centimetry</vt:lpstr>
      <vt:lpstr>Kolik měří? Převeď na centimetry</vt:lpstr>
      <vt:lpstr>Kolik měří? Převeď na centimetry</vt:lpstr>
      <vt:lpstr>Kolik měří? Převeď na centimetry</vt:lpstr>
      <vt:lpstr>Kolik měří? Převeď na centimetry</vt:lpstr>
      <vt:lpstr>Jednotky času</vt:lpstr>
      <vt:lpstr>Snímek 18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 Převody jednotek míry</dc:title>
  <dc:creator>Pajkrt</dc:creator>
  <cp:lastModifiedBy>Dum</cp:lastModifiedBy>
  <cp:revision>17</cp:revision>
  <dcterms:created xsi:type="dcterms:W3CDTF">2012-02-11T18:37:41Z</dcterms:created>
  <dcterms:modified xsi:type="dcterms:W3CDTF">2014-09-17T17:42:05Z</dcterms:modified>
</cp:coreProperties>
</file>