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7" r:id="rId5"/>
    <p:sldId id="268" r:id="rId6"/>
    <p:sldId id="266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7/7d/Crab_on_Panamanian_Beach_01.jpg/258px-Crab_on_Panamanian_Beach_01.jpg" TargetMode="External"/><Relationship Id="rId2" Type="http://schemas.openxmlformats.org/officeDocument/2006/relationships/hyperlink" Target="http://upload.wikimedia.org/wikipedia/commons/thumb/d/d2/Brachypelma_edit.jpg/711px-Brachypelma_edi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iolib.cz/" TargetMode="External"/><Relationship Id="rId5" Type="http://schemas.openxmlformats.org/officeDocument/2006/relationships/hyperlink" Target="http://www.i60.cz/obrazky/velke/trilobit_201210281610214.jpg" TargetMode="External"/><Relationship Id="rId4" Type="http://schemas.openxmlformats.org/officeDocument/2006/relationships/hyperlink" Target="http://upload.wikimedia.org/wikipedia/commons/thumb/1/1d/European_honey_bee_extracts_nectar.jpg/258px-European_honey_bee_extracts_necta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2321239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403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Členovci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19.2. 2013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19.2.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492896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Členovci</a:t>
            </a:r>
            <a:endParaRPr lang="cs-CZ" sz="9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členovců 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Pavoukovci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sklípkan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916832"/>
            <a:ext cx="5328592" cy="4496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6064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korýši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krab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556792"/>
            <a:ext cx="6128846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4425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76064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hmyz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včela medonosná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628800"/>
            <a:ext cx="5646274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1861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5750099"/>
          </a:xfrm>
        </p:spPr>
        <p:txBody>
          <a:bodyPr>
            <a:normAutofit/>
          </a:bodyPr>
          <a:lstStyle/>
          <a:p>
            <a:r>
              <a:rPr lang="cs-CZ" dirty="0"/>
              <a:t>nejpočetnější skupina živočichů</a:t>
            </a:r>
          </a:p>
          <a:p>
            <a:r>
              <a:rPr lang="cs-CZ" dirty="0"/>
              <a:t>stavba těla – hlava, hruď, zadeček, tělo je nestejnoměrně článkované</a:t>
            </a:r>
          </a:p>
          <a:p>
            <a:r>
              <a:rPr lang="cs-CZ" dirty="0"/>
              <a:t>vnější kostra – kutikula na povrchu těla obsahuje uhličitan vápenatý a chitin</a:t>
            </a:r>
          </a:p>
          <a:p>
            <a:r>
              <a:rPr lang="cs-CZ" dirty="0"/>
              <a:t>vnější kostra neroste, je nahrazována novou</a:t>
            </a:r>
          </a:p>
          <a:p>
            <a:r>
              <a:rPr lang="cs-CZ" dirty="0"/>
              <a:t>žebříčkovitá nervová soustava s nervovými uzlinami</a:t>
            </a:r>
          </a:p>
          <a:p>
            <a:r>
              <a:rPr lang="cs-CZ" dirty="0"/>
              <a:t>dýchání celým povrchem těla nebo žábrami nebo vzdušnicemi nebo plicními vaky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1751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tevřená cévní soustava</a:t>
            </a:r>
          </a:p>
          <a:p>
            <a:r>
              <a:rPr lang="cs-CZ" dirty="0" err="1" smtClean="0"/>
              <a:t>malpighické</a:t>
            </a:r>
            <a:r>
              <a:rPr lang="cs-CZ" dirty="0" smtClean="0"/>
              <a:t> trubice nebo ledviny – vylučovací soustava</a:t>
            </a:r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trilobit</a:t>
            </a:r>
            <a:r>
              <a:rPr lang="cs-CZ" dirty="0" smtClean="0"/>
              <a:t> </a:t>
            </a:r>
            <a:r>
              <a:rPr lang="cs-CZ" dirty="0"/>
              <a:t>– vyhynulá skupina členovců z prvohor, dochovali se v podobě zkamenělin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ostrorep</a:t>
            </a:r>
            <a:r>
              <a:rPr lang="cs-CZ" dirty="0" smtClean="0"/>
              <a:t> </a:t>
            </a:r>
            <a:r>
              <a:rPr lang="cs-CZ" dirty="0"/>
              <a:t>– členovci pocházející z prvohor, žijí  v Tiché a Indickém oceánu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</a:t>
            </a:r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18.2.2013]. Dostupný na WWW: </a:t>
            </a:r>
            <a:r>
              <a:rPr lang="pt-BR" sz="1050" dirty="0">
                <a:hlinkClick r:id="rId2"/>
              </a:rPr>
              <a:t>http://</a:t>
            </a:r>
            <a:r>
              <a:rPr lang="pt-BR" sz="1050" dirty="0" smtClean="0">
                <a:hlinkClick r:id="rId2"/>
              </a:rPr>
              <a:t>upload.wikimedia.org/wikipedia/commons/thumb/d/d2/Brachypelma_edit.jpg/711px-Brachypelma_edit.jpg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18.2.2013]. Dostupný na WWW: </a:t>
            </a:r>
            <a:r>
              <a:rPr lang="pt-BR" sz="1050" dirty="0">
                <a:hlinkClick r:id="rId3"/>
              </a:rPr>
              <a:t>http://</a:t>
            </a:r>
            <a:r>
              <a:rPr lang="pt-BR" sz="1050" dirty="0" smtClean="0">
                <a:hlinkClick r:id="rId3"/>
              </a:rPr>
              <a:t>upload.wikimedia.org/wikipedia/commons/thumb/7/7d/Crab_on_Panamanian_Beach_01.jpg/258px-Crab_on_Panamanian_Beach_01.jpg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18.2.2013]. Dostupný na WWW: </a:t>
            </a:r>
            <a:r>
              <a:rPr lang="pt-BR" sz="1050" dirty="0">
                <a:hlinkClick r:id="rId4"/>
              </a:rPr>
              <a:t>http://</a:t>
            </a:r>
            <a:r>
              <a:rPr lang="pt-BR" sz="1050" dirty="0" smtClean="0">
                <a:hlinkClick r:id="rId4"/>
              </a:rPr>
              <a:t>upload.wikimedia.org/wikipedia/commons/thumb/1/1d/European_honey_bee_extracts_nectar.jpg/258px-European_honey_bee_extracts_nectar.jpg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www.i60.cz</a:t>
            </a:r>
            <a:r>
              <a:rPr lang="pt-BR" sz="1050" dirty="0"/>
              <a:t> [online]. [cit. 18.2.2013]. Dostupný na WWW: </a:t>
            </a:r>
            <a:r>
              <a:rPr lang="pt-BR" sz="1050" dirty="0">
                <a:hlinkClick r:id="rId5"/>
              </a:rPr>
              <a:t>http://</a:t>
            </a:r>
            <a:r>
              <a:rPr lang="pt-BR" sz="1050" dirty="0" smtClean="0">
                <a:hlinkClick r:id="rId5"/>
              </a:rPr>
              <a:t>www.i60.cz/obrazky/velke/trilobit_201210281610214.jpg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www.i60.cz</a:t>
            </a:r>
            <a:r>
              <a:rPr lang="pt-BR" sz="1050" dirty="0"/>
              <a:t> [online]. [cit. 18.2.2013]. Dostupný na WWW: </a:t>
            </a:r>
            <a:r>
              <a:rPr lang="pt-BR" sz="1050" dirty="0" smtClean="0">
                <a:hlinkClick r:id="rId6"/>
              </a:rPr>
              <a:t>www.biolib.cz</a:t>
            </a: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64</TotalTime>
  <Words>212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dumy</vt:lpstr>
      <vt:lpstr>Prezentace aplikace PowerPoint</vt:lpstr>
      <vt:lpstr>Členovci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13</cp:revision>
  <dcterms:created xsi:type="dcterms:W3CDTF">2013-02-17T15:43:31Z</dcterms:created>
  <dcterms:modified xsi:type="dcterms:W3CDTF">2014-09-17T18:56:21Z</dcterms:modified>
</cp:coreProperties>
</file>