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e/Platetrum_depressum_1_Luc_Viatour.JPG/250px-Platetrum_depressum_1_Luc_Viatou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67403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410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Hmyz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19.3</a:t>
                      </a:r>
                      <a:r>
                        <a:rPr lang="cs-CZ" sz="1400" b="1" dirty="0" smtClean="0"/>
                        <a:t>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19.3. 2013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znaky</a:t>
            </a:r>
          </a:p>
          <a:p>
            <a:pPr marL="0" indent="0">
              <a:buNone/>
            </a:pPr>
            <a:r>
              <a:rPr lang="cs-CZ" dirty="0" smtClean="0"/>
              <a:t>dva páry blanitých křídel</a:t>
            </a:r>
          </a:p>
          <a:p>
            <a:pPr marL="0" indent="0">
              <a:buNone/>
            </a:pPr>
            <a:r>
              <a:rPr lang="cs-CZ" dirty="0" smtClean="0"/>
              <a:t>jeden pár tykadel</a:t>
            </a:r>
          </a:p>
          <a:p>
            <a:pPr marL="0" indent="0">
              <a:buNone/>
            </a:pPr>
            <a:r>
              <a:rPr lang="cs-CZ" dirty="0" smtClean="0"/>
              <a:t>jeden pár složených očí</a:t>
            </a:r>
          </a:p>
          <a:p>
            <a:pPr marL="0" indent="0">
              <a:buNone/>
            </a:pPr>
            <a:r>
              <a:rPr lang="cs-CZ" dirty="0" smtClean="0"/>
              <a:t>ústní ústrojí podle druhu potravy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kousací ústrojí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bodavě sací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sací ústrojí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lizavě</a:t>
            </a:r>
            <a:r>
              <a:rPr lang="cs-CZ" dirty="0" smtClean="0"/>
              <a:t> sací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 hmyzu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85775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s proměnou nedokonalou</a:t>
            </a:r>
          </a:p>
          <a:p>
            <a:r>
              <a:rPr lang="cs-CZ" sz="2800" b="0" dirty="0" smtClean="0"/>
              <a:t>vajíčko – larva - dospělec</a:t>
            </a:r>
            <a:endParaRPr lang="cs-CZ" sz="2800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852936"/>
            <a:ext cx="4040188" cy="3561259"/>
          </a:xfrm>
        </p:spPr>
        <p:txBody>
          <a:bodyPr/>
          <a:lstStyle/>
          <a:p>
            <a:r>
              <a:rPr lang="cs-CZ" sz="3200" dirty="0" smtClean="0"/>
              <a:t>Vážky</a:t>
            </a:r>
          </a:p>
          <a:p>
            <a:r>
              <a:rPr lang="cs-CZ" sz="3200" dirty="0" smtClean="0"/>
              <a:t>Stejnokřídlí</a:t>
            </a:r>
          </a:p>
          <a:p>
            <a:r>
              <a:rPr lang="cs-CZ" sz="3200" dirty="0" smtClean="0"/>
              <a:t>Vši</a:t>
            </a:r>
          </a:p>
          <a:p>
            <a:r>
              <a:rPr lang="cs-CZ" sz="3200" dirty="0" smtClean="0"/>
              <a:t>Ploštice</a:t>
            </a:r>
          </a:p>
          <a:p>
            <a:r>
              <a:rPr lang="cs-CZ" sz="3200" dirty="0" smtClean="0"/>
              <a:t>rovnokřídlí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052736"/>
            <a:ext cx="4041775" cy="1842219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s proměnou dokonalou</a:t>
            </a:r>
          </a:p>
          <a:p>
            <a:r>
              <a:rPr lang="cs-CZ" sz="2800" b="0" dirty="0" smtClean="0"/>
              <a:t>vajíčko – larva – kukla - dospělec</a:t>
            </a:r>
            <a:endParaRPr lang="cs-CZ" sz="2800" b="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924944"/>
            <a:ext cx="4041775" cy="3489251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Blechy</a:t>
            </a:r>
          </a:p>
          <a:p>
            <a:r>
              <a:rPr lang="cs-CZ" sz="3200" dirty="0" smtClean="0"/>
              <a:t>Síťokřídlí</a:t>
            </a:r>
          </a:p>
          <a:p>
            <a:r>
              <a:rPr lang="cs-CZ" sz="3200" dirty="0" smtClean="0"/>
              <a:t>Brouci</a:t>
            </a:r>
          </a:p>
          <a:p>
            <a:r>
              <a:rPr lang="cs-CZ" sz="3200" dirty="0" smtClean="0"/>
              <a:t>Motýli</a:t>
            </a:r>
          </a:p>
          <a:p>
            <a:r>
              <a:rPr lang="cs-CZ" sz="3200" dirty="0" smtClean="0"/>
              <a:t>Dvoukřídlí</a:t>
            </a:r>
          </a:p>
          <a:p>
            <a:r>
              <a:rPr lang="cs-CZ" sz="3200" dirty="0" smtClean="0"/>
              <a:t>blanokřídl</a:t>
            </a:r>
            <a:r>
              <a:rPr lang="cs-CZ" dirty="0" smtClean="0"/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459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 s proměnou nedokonalou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Vážky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ýborní letci, dravci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žijí u vody, larvy – najády ve vodě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vývin nového jedince může trvat několik měsíců i několik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Vážka ploská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velikost 3 – 5 cm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rozpětí křídel až 8 cm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3"/>
            <a:ext cx="5544616" cy="4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Šídlo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klidu má křídla rozložená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5818411" cy="4628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Motýlice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klidu má složená křídla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6195984" cy="4138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Šidélko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19.3.2013].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upload.wikimedia.org/wikipedia/commons/thumb/8/8e/Platetrum_depressum_1_Luc_Viatour.JPG/250px-Platetrum_depressum_1_Luc_Viatour.JPG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19.3.2013].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upload.wikimedia.org/wikipedia/commons/thumb/8/8e/Platetrum_depressum_1_Luc_Viatour.JPG/250px-Platetrum_depressum_1_Luc_Viatour.JPG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81</TotalTime>
  <Words>217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Prezentace aplikace PowerPoint</vt:lpstr>
      <vt:lpstr>Hmyz</vt:lpstr>
      <vt:lpstr>Prezentace aplikace PowerPoint</vt:lpstr>
      <vt:lpstr>Rozmnožování hmyzu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18</cp:revision>
  <dcterms:created xsi:type="dcterms:W3CDTF">2013-02-17T15:43:31Z</dcterms:created>
  <dcterms:modified xsi:type="dcterms:W3CDTF">2014-09-17T19:01:38Z</dcterms:modified>
</cp:coreProperties>
</file>