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63" r:id="rId3"/>
    <p:sldId id="260" r:id="rId4"/>
    <p:sldId id="262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441934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562334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73161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502281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792482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5351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90515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530943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38127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52188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91543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42429D-B894-4AEA-9B05-116DFD22DE3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E0C1BE-18F4-47F9-805E-6B75BA9AF39B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2571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slide" Target="slide3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slide" Target="slide3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3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uživatel\AppData\Local\Microsoft\Windows\Temporary Internet Files\Content.IE5\XGJZ7P72\MC9004450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3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1600" y="2420888"/>
            <a:ext cx="7170551" cy="15819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>
                <a:solidFill>
                  <a:prstClr val="black"/>
                </a:solidFill>
                <a:latin typeface="Constantia"/>
              </a:rPr>
              <a:t> </a:t>
            </a:r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CZ.1.07/1.4.00/21.0385 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endParaRPr lang="cs-CZ" sz="24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VY_32_INOVACE_03_ SČÍTÁNÍ A ODČÍTÁNÍ DO 5</a:t>
            </a: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27784" y="4653136"/>
            <a:ext cx="453650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Doporučeno </a:t>
            </a:r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pro: 1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ročník ZŠ</a:t>
            </a: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Autor: Mgr. Věra Tomšů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0006" y="620688"/>
            <a:ext cx="5773737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 descr="C:\Users\uživatel\AppData\Local\Microsoft\Windows\Temporary Internet Files\Content.IE5\XGJZ7P72\MC900432673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4572" y="4725144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77430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113"/>
            <a:ext cx="9144000" cy="6834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75656" y="1720046"/>
            <a:ext cx="6654770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NE, NE, 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TOHLE NENÍ SPRÁVNĚ.</a:t>
            </a:r>
          </a:p>
          <a:p>
            <a:pPr algn="ctr"/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ZKUS TO ZNOVU.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XGJZ7P72\MC9004382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31703"/>
            <a:ext cx="2822863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XGJZ7P72\MC900432673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4572" y="4725144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4034151"/>
      </p:ext>
    </p:extLst>
  </p:cSld>
  <p:clrMapOvr>
    <a:masterClrMapping/>
  </p:clrMapOvr>
  <p:transition spd="slow">
    <p:pull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5094"/>
            <a:ext cx="9144000" cy="683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2806" y="175572"/>
            <a:ext cx="82119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Klikni na správný výsledek pod příkladem.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flipH="1">
            <a:off x="466865" y="762740"/>
            <a:ext cx="13944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   </a:t>
            </a:r>
            <a:r>
              <a:rPr lang="cs-CZ" sz="3600" b="1" dirty="0" smtClean="0">
                <a:solidFill>
                  <a:srgbClr val="0070C0"/>
                </a:solidFill>
              </a:rPr>
              <a:t>3 + 1 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7" name="TextovéPole 6">
            <a:hlinkClick r:id="rId3" action="ppaction://hlinksldjump"/>
          </p:cNvPr>
          <p:cNvSpPr txBox="1"/>
          <p:nvPr/>
        </p:nvSpPr>
        <p:spPr>
          <a:xfrm>
            <a:off x="522081" y="1085905"/>
            <a:ext cx="6972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  2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930750" y="1077301"/>
            <a:ext cx="6270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0070C0"/>
                </a:solidFill>
              </a:rPr>
              <a:t>  5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25755" y="1083621"/>
            <a:ext cx="73129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>
                <a:solidFill>
                  <a:srgbClr val="0070C0"/>
                </a:solidFill>
              </a:rPr>
              <a:t> </a:t>
            </a:r>
            <a:r>
              <a:rPr lang="cs-CZ" sz="3600" b="1" dirty="0" smtClean="0">
                <a:solidFill>
                  <a:srgbClr val="0070C0"/>
                </a:solidFill>
              </a:rPr>
              <a:t> 4 </a:t>
            </a:r>
            <a:endParaRPr lang="cs-CZ" sz="3600" b="1" u="sng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7300" y="1628800"/>
            <a:ext cx="12595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2 - 1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Obdélník 10">
            <a:hlinkClick r:id="rId3" action="ppaction://hlinksldjump"/>
          </p:cNvPr>
          <p:cNvSpPr/>
          <p:nvPr/>
        </p:nvSpPr>
        <p:spPr>
          <a:xfrm>
            <a:off x="1313001" y="2123550"/>
            <a:ext cx="507833" cy="6571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2" name="Obdélník 11">
            <a:hlinkClick r:id="rId3" action="ppaction://hlinksldjump"/>
          </p:cNvPr>
          <p:cNvSpPr/>
          <p:nvPr/>
        </p:nvSpPr>
        <p:spPr>
          <a:xfrm>
            <a:off x="894298" y="2123550"/>
            <a:ext cx="418704" cy="64633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/>
          <a:p>
            <a:pPr lvl="0"/>
            <a:r>
              <a:rPr lang="cs-CZ" sz="3600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22881" y="2132856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06877" y="2636911"/>
            <a:ext cx="121058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 5 - 2 </a:t>
            </a:r>
            <a:endParaRPr lang="cs-CZ" b="1" dirty="0"/>
          </a:p>
        </p:txBody>
      </p:sp>
      <p:sp>
        <p:nvSpPr>
          <p:cNvPr id="15" name="Obdélník 14">
            <a:hlinkClick r:id="rId3" action="ppaction://hlinksldjump"/>
          </p:cNvPr>
          <p:cNvSpPr/>
          <p:nvPr/>
        </p:nvSpPr>
        <p:spPr>
          <a:xfrm>
            <a:off x="659809" y="3105834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0070C0"/>
                </a:solidFill>
              </a:rPr>
              <a:t>1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051074" y="3105834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0070C0"/>
                </a:solidFill>
              </a:rPr>
              <a:t>3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7" name="Obdélník 16">
            <a:hlinkClick r:id="rId3" action="ppaction://hlinksldjump"/>
          </p:cNvPr>
          <p:cNvSpPr/>
          <p:nvPr/>
        </p:nvSpPr>
        <p:spPr>
          <a:xfrm>
            <a:off x="1507287" y="3093926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0070C0"/>
                </a:solidFill>
              </a:rPr>
              <a:t>2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22081" y="3721850"/>
            <a:ext cx="129875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 2 + 1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9" name="Obdélník 18">
            <a:hlinkClick r:id="rId3" action="ppaction://hlinksldjump"/>
          </p:cNvPr>
          <p:cNvSpPr/>
          <p:nvPr/>
        </p:nvSpPr>
        <p:spPr>
          <a:xfrm>
            <a:off x="417948" y="4110996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20" name="Obdélník 19">
            <a:hlinkClick r:id="rId3" action="ppaction://hlinksldjump"/>
          </p:cNvPr>
          <p:cNvSpPr/>
          <p:nvPr/>
        </p:nvSpPr>
        <p:spPr>
          <a:xfrm>
            <a:off x="871491" y="4110995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367819" y="4110996"/>
            <a:ext cx="30907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70390" y="4723403"/>
            <a:ext cx="121058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0070C0"/>
                </a:solidFill>
              </a:rPr>
              <a:t> </a:t>
            </a:r>
            <a:r>
              <a:rPr lang="cs-CZ" sz="3600" b="1" dirty="0" smtClean="0">
                <a:solidFill>
                  <a:srgbClr val="0070C0"/>
                </a:solidFill>
              </a:rPr>
              <a:t>4 - </a:t>
            </a:r>
            <a:r>
              <a:rPr lang="cs-CZ" sz="3600" b="1" dirty="0">
                <a:solidFill>
                  <a:srgbClr val="0070C0"/>
                </a:solidFill>
              </a:rPr>
              <a:t>1 </a:t>
            </a:r>
            <a:endParaRPr lang="cs-CZ" b="1" dirty="0"/>
          </a:p>
        </p:txBody>
      </p:sp>
      <p:sp>
        <p:nvSpPr>
          <p:cNvPr id="23" name="Obdélník 22">
            <a:hlinkClick r:id="rId3" action="ppaction://hlinksldjump"/>
          </p:cNvPr>
          <p:cNvSpPr/>
          <p:nvPr/>
        </p:nvSpPr>
        <p:spPr>
          <a:xfrm>
            <a:off x="522881" y="5157192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0070C0"/>
                </a:solidFill>
              </a:rPr>
              <a:t>5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934391" y="5157189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0070C0"/>
                </a:solidFill>
              </a:rPr>
              <a:t>3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25" name="Obdélník 24">
            <a:hlinkClick r:id="rId3" action="ppaction://hlinksldjump"/>
          </p:cNvPr>
          <p:cNvSpPr/>
          <p:nvPr/>
        </p:nvSpPr>
        <p:spPr>
          <a:xfrm>
            <a:off x="1348493" y="5157190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4" name="Obdélník 3"/>
          <p:cNvSpPr/>
          <p:nvPr/>
        </p:nvSpPr>
        <p:spPr>
          <a:xfrm>
            <a:off x="7541906" y="821903"/>
            <a:ext cx="129875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 2 + 2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6" name="Obdélník 25">
            <a:hlinkClick r:id="rId3" action="ppaction://hlinksldjump"/>
          </p:cNvPr>
          <p:cNvSpPr/>
          <p:nvPr/>
        </p:nvSpPr>
        <p:spPr>
          <a:xfrm>
            <a:off x="7541906" y="1226649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885750" y="1213494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 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9" name="Obdélník 28">
            <a:hlinkClick r:id="rId3" action="ppaction://hlinksldjump"/>
          </p:cNvPr>
          <p:cNvSpPr/>
          <p:nvPr/>
        </p:nvSpPr>
        <p:spPr>
          <a:xfrm>
            <a:off x="8390095" y="1213493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638085" y="1777874"/>
            <a:ext cx="110639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>
                <a:solidFill>
                  <a:srgbClr val="0070C0"/>
                </a:solidFill>
              </a:rPr>
              <a:t>5 - </a:t>
            </a:r>
            <a:r>
              <a:rPr lang="cs-CZ" sz="3600" b="1" dirty="0" smtClean="0">
                <a:solidFill>
                  <a:srgbClr val="0070C0"/>
                </a:solidFill>
              </a:rPr>
              <a:t>3 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541906" y="2132856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0070C0"/>
                </a:solidFill>
              </a:rPr>
              <a:t>2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024" name="Obdélník 1023">
            <a:hlinkClick r:id="rId3" action="ppaction://hlinksldjump"/>
          </p:cNvPr>
          <p:cNvSpPr/>
          <p:nvPr/>
        </p:nvSpPr>
        <p:spPr>
          <a:xfrm>
            <a:off x="7964001" y="2132856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1025" name="Obdélník 1024">
            <a:hlinkClick r:id="rId3" action="ppaction://hlinksldjump"/>
          </p:cNvPr>
          <p:cNvSpPr/>
          <p:nvPr/>
        </p:nvSpPr>
        <p:spPr>
          <a:xfrm>
            <a:off x="8333618" y="2132856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0070C0"/>
                </a:solidFill>
              </a:rPr>
              <a:t>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028" name="Obdélník 1027"/>
          <p:cNvSpPr/>
          <p:nvPr/>
        </p:nvSpPr>
        <p:spPr>
          <a:xfrm>
            <a:off x="7674391" y="2740647"/>
            <a:ext cx="100219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5 - 4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29" name="Obdélník 1028">
            <a:hlinkClick r:id="rId3" action="ppaction://hlinksldjump"/>
          </p:cNvPr>
          <p:cNvSpPr/>
          <p:nvPr/>
        </p:nvSpPr>
        <p:spPr>
          <a:xfrm>
            <a:off x="7541906" y="3105835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30" name="Obdélník 1029">
            <a:hlinkClick r:id="rId3" action="ppaction://hlinksldjump"/>
          </p:cNvPr>
          <p:cNvSpPr/>
          <p:nvPr/>
        </p:nvSpPr>
        <p:spPr>
          <a:xfrm>
            <a:off x="7998041" y="3114669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31" name="Obdélník 1030"/>
          <p:cNvSpPr/>
          <p:nvPr/>
        </p:nvSpPr>
        <p:spPr>
          <a:xfrm>
            <a:off x="8467236" y="3121835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1032" name="Obdélník 1031"/>
          <p:cNvSpPr/>
          <p:nvPr/>
        </p:nvSpPr>
        <p:spPr>
          <a:xfrm>
            <a:off x="7638084" y="3721851"/>
            <a:ext cx="10903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0070C0"/>
                </a:solidFill>
              </a:rPr>
              <a:t>4 + 1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1033" name="Obdélník 1032"/>
          <p:cNvSpPr/>
          <p:nvPr/>
        </p:nvSpPr>
        <p:spPr>
          <a:xfrm>
            <a:off x="7308304" y="4110996"/>
            <a:ext cx="70013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 smtClean="0">
                <a:solidFill>
                  <a:srgbClr val="0070C0"/>
                </a:solidFill>
              </a:rPr>
              <a:t>  5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034" name="Obdélník 1033">
            <a:hlinkClick r:id="rId3" action="ppaction://hlinksldjump"/>
          </p:cNvPr>
          <p:cNvSpPr/>
          <p:nvPr/>
        </p:nvSpPr>
        <p:spPr>
          <a:xfrm>
            <a:off x="7964001" y="4110996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0070C0"/>
                </a:solidFill>
              </a:rPr>
              <a:t>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035" name="Obdélník 1034">
            <a:hlinkClick r:id="rId3" action="ppaction://hlinksldjump"/>
          </p:cNvPr>
          <p:cNvSpPr/>
          <p:nvPr/>
        </p:nvSpPr>
        <p:spPr>
          <a:xfrm>
            <a:off x="8311898" y="4110996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0070C0"/>
                </a:solidFill>
              </a:rPr>
              <a:t> 3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036" name="Obdélník 1035"/>
          <p:cNvSpPr/>
          <p:nvPr/>
        </p:nvSpPr>
        <p:spPr>
          <a:xfrm>
            <a:off x="7715154" y="4752306"/>
            <a:ext cx="119455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1 + </a:t>
            </a:r>
            <a:r>
              <a:rPr lang="cs-CZ" sz="3600" b="1" dirty="0">
                <a:solidFill>
                  <a:srgbClr val="FF0000"/>
                </a:solidFill>
              </a:rPr>
              <a:t>1 </a:t>
            </a:r>
          </a:p>
        </p:txBody>
      </p:sp>
      <p:sp>
        <p:nvSpPr>
          <p:cNvPr id="1037" name="Obdélník 1036">
            <a:hlinkClick r:id="rId3" action="ppaction://hlinksldjump"/>
          </p:cNvPr>
          <p:cNvSpPr/>
          <p:nvPr/>
        </p:nvSpPr>
        <p:spPr>
          <a:xfrm>
            <a:off x="7589731" y="5156719"/>
            <a:ext cx="5802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1038" name="Obdélník 1037">
            <a:hlinkClick r:id="rId3" action="ppaction://hlinksldjump"/>
          </p:cNvPr>
          <p:cNvSpPr/>
          <p:nvPr/>
        </p:nvSpPr>
        <p:spPr>
          <a:xfrm>
            <a:off x="8008434" y="5157192"/>
            <a:ext cx="5226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39" name="Obdélník 1038"/>
          <p:cNvSpPr/>
          <p:nvPr/>
        </p:nvSpPr>
        <p:spPr>
          <a:xfrm>
            <a:off x="8416745" y="5157192"/>
            <a:ext cx="51920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40" name="Obdélník 1039"/>
          <p:cNvSpPr/>
          <p:nvPr/>
        </p:nvSpPr>
        <p:spPr>
          <a:xfrm>
            <a:off x="2555776" y="5071449"/>
            <a:ext cx="171553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      3 + 2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41" name="Obdélník 1040">
            <a:hlinkClick r:id="rId3" action="ppaction://hlinksldjump"/>
          </p:cNvPr>
          <p:cNvSpPr/>
          <p:nvPr/>
        </p:nvSpPr>
        <p:spPr>
          <a:xfrm>
            <a:off x="3142774" y="5480357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1042" name="Obdélník 1041">
            <a:hlinkClick r:id="rId3" action="ppaction://hlinksldjump"/>
          </p:cNvPr>
          <p:cNvSpPr/>
          <p:nvPr/>
        </p:nvSpPr>
        <p:spPr>
          <a:xfrm>
            <a:off x="3561478" y="5480357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43" name="Obdélník 1042"/>
          <p:cNvSpPr/>
          <p:nvPr/>
        </p:nvSpPr>
        <p:spPr>
          <a:xfrm>
            <a:off x="3980182" y="5480357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44" name="Obdélník 1043"/>
          <p:cNvSpPr/>
          <p:nvPr/>
        </p:nvSpPr>
        <p:spPr>
          <a:xfrm>
            <a:off x="5436096" y="5125867"/>
            <a:ext cx="110639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0070C0"/>
                </a:solidFill>
              </a:rPr>
              <a:t> 3 - 2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1045" name="Obdélník 1044"/>
          <p:cNvSpPr/>
          <p:nvPr/>
        </p:nvSpPr>
        <p:spPr>
          <a:xfrm>
            <a:off x="5359964" y="5480357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0070C0"/>
                </a:solidFill>
              </a:rPr>
              <a:t>1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046" name="Obdélník 1045">
            <a:hlinkClick r:id="rId3" action="ppaction://hlinksldjump"/>
          </p:cNvPr>
          <p:cNvSpPr/>
          <p:nvPr/>
        </p:nvSpPr>
        <p:spPr>
          <a:xfrm>
            <a:off x="5778668" y="5499892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0070C0"/>
                </a:solidFill>
              </a:rPr>
              <a:t> 5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047" name="Obdélník 1046">
            <a:hlinkClick r:id="rId3" action="ppaction://hlinksldjump"/>
          </p:cNvPr>
          <p:cNvSpPr/>
          <p:nvPr/>
        </p:nvSpPr>
        <p:spPr>
          <a:xfrm>
            <a:off x="6307475" y="5479883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>
                <a:solidFill>
                  <a:srgbClr val="0070C0"/>
                </a:solidFill>
              </a:rPr>
              <a:t>4</a:t>
            </a:r>
          </a:p>
        </p:txBody>
      </p:sp>
      <p:pic>
        <p:nvPicPr>
          <p:cNvPr id="27" name="Picture 2" descr="C:\Users\uživatel\AppData\Local\Microsoft\Windows\Temporary Internet Files\Content.IE5\XGJZ7P72\MC9004381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949609"/>
            <a:ext cx="4543333" cy="3923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8" name="Obdélník 1047"/>
          <p:cNvSpPr/>
          <p:nvPr/>
        </p:nvSpPr>
        <p:spPr>
          <a:xfrm>
            <a:off x="2411760" y="949609"/>
            <a:ext cx="2271666" cy="9102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0" name="Obdélník 1049"/>
          <p:cNvSpPr/>
          <p:nvPr/>
        </p:nvSpPr>
        <p:spPr>
          <a:xfrm>
            <a:off x="4683426" y="949609"/>
            <a:ext cx="2624878" cy="7826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2" name="Obdélník 1061"/>
          <p:cNvSpPr/>
          <p:nvPr/>
        </p:nvSpPr>
        <p:spPr>
          <a:xfrm>
            <a:off x="2411760" y="1859824"/>
            <a:ext cx="1568422" cy="7770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3" name="Obdélník 1062"/>
          <p:cNvSpPr/>
          <p:nvPr/>
        </p:nvSpPr>
        <p:spPr>
          <a:xfrm>
            <a:off x="4683426" y="1732236"/>
            <a:ext cx="1833401" cy="7237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4" name="Obdélník 1063"/>
          <p:cNvSpPr/>
          <p:nvPr/>
        </p:nvSpPr>
        <p:spPr>
          <a:xfrm>
            <a:off x="3980182" y="1859824"/>
            <a:ext cx="703244" cy="14234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5" name="Obdélník 1064"/>
          <p:cNvSpPr/>
          <p:nvPr/>
        </p:nvSpPr>
        <p:spPr>
          <a:xfrm>
            <a:off x="6516827" y="1723632"/>
            <a:ext cx="791477" cy="13982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6" name="Obdélník 1065"/>
          <p:cNvSpPr/>
          <p:nvPr/>
        </p:nvSpPr>
        <p:spPr>
          <a:xfrm>
            <a:off x="4683426" y="2446714"/>
            <a:ext cx="1833401" cy="6679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8" name="Obdélník 1067"/>
          <p:cNvSpPr/>
          <p:nvPr/>
        </p:nvSpPr>
        <p:spPr>
          <a:xfrm>
            <a:off x="4683426" y="3093926"/>
            <a:ext cx="2624878" cy="1893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0" name="Obdélník 1069"/>
          <p:cNvSpPr/>
          <p:nvPr/>
        </p:nvSpPr>
        <p:spPr>
          <a:xfrm>
            <a:off x="3980182" y="3283242"/>
            <a:ext cx="2321386" cy="4849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1" name="Obdélník 1070"/>
          <p:cNvSpPr/>
          <p:nvPr/>
        </p:nvSpPr>
        <p:spPr>
          <a:xfrm>
            <a:off x="2411760" y="3768166"/>
            <a:ext cx="3895715" cy="11046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2" name="Obdélník 1071"/>
          <p:cNvSpPr/>
          <p:nvPr/>
        </p:nvSpPr>
        <p:spPr>
          <a:xfrm>
            <a:off x="6307475" y="3283242"/>
            <a:ext cx="1000829" cy="15895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3" name="Obdélník 1072"/>
          <p:cNvSpPr/>
          <p:nvPr/>
        </p:nvSpPr>
        <p:spPr>
          <a:xfrm>
            <a:off x="2411760" y="2636911"/>
            <a:ext cx="1568422" cy="11312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611603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" grpId="0" animBg="1"/>
      <p:bldP spid="1050" grpId="0" animBg="1"/>
      <p:bldP spid="1062" grpId="0" animBg="1"/>
      <p:bldP spid="1063" grpId="0" animBg="1"/>
      <p:bldP spid="1064" grpId="0" animBg="1"/>
      <p:bldP spid="1065" grpId="0" animBg="1"/>
      <p:bldP spid="1066" grpId="0" animBg="1"/>
      <p:bldP spid="1068" grpId="0" animBg="1"/>
      <p:bldP spid="1070" grpId="0" animBg="1"/>
      <p:bldP spid="1071" grpId="0" animBg="1"/>
      <p:bldP spid="1072" grpId="0" animBg="1"/>
      <p:bldP spid="107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113"/>
            <a:ext cx="9144000" cy="6834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846399" y="1556792"/>
            <a:ext cx="55015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 SE TI DAŘILO ?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C:\Users\uživatel\AppData\Local\Microsoft\Windows\Temporary Internet Files\Content.IE5\SAFH5PJD\MC9002321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826615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XGJZ7P72\MC90043258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9232" y="284946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SAFH5PJD\MC900431597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8014" y="284946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87624" y="4592980"/>
            <a:ext cx="218194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Jsi šikulka.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82867" y="4620123"/>
            <a:ext cx="2401302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Nebylo to tak špatné.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273612" y="4633978"/>
            <a:ext cx="2376263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Musíš se ještě hodně učit.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151620" y="4633978"/>
            <a:ext cx="2253952" cy="19913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682867" y="4678040"/>
            <a:ext cx="2401302" cy="18473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273612" y="4678040"/>
            <a:ext cx="2376263" cy="18473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4" descr="C:\Users\uživatel\AppData\Local\Microsoft\Windows\Temporary Internet Files\Content.IE5\XGJZ7P72\MC900432673[1].png">
            <a:hlinkClick r:id="" action="ppaction://hlinkshowjump?jump=lastslide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-99392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666896"/>
      </p:ext>
    </p:extLst>
  </p:cSld>
  <p:clrMapOvr>
    <a:masterClrMapping/>
  </p:clrMapOvr>
  <p:transition spd="slow">
    <p:pull/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113"/>
            <a:ext cx="9144000" cy="6834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960503" y="2276872"/>
            <a:ext cx="7257692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Zdroj:</a:t>
            </a:r>
          </a:p>
          <a:p>
            <a:endParaRPr lang="cs-CZ" sz="36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4"/>
              </a:rPr>
              <a:t>http://office.microsoft.com</a:t>
            </a:r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(klipart)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28038639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8">
      <a:dk1>
        <a:srgbClr val="FF0000"/>
      </a:dk1>
      <a:lt1>
        <a:sysClr val="window" lastClr="FFFFFF"/>
      </a:lt1>
      <a:dk2>
        <a:srgbClr val="0000BF"/>
      </a:dk2>
      <a:lt2>
        <a:srgbClr val="EEECE1"/>
      </a:lt2>
      <a:accent1>
        <a:srgbClr val="92D050"/>
      </a:accent1>
      <a:accent2>
        <a:srgbClr val="FF0000"/>
      </a:accent2>
      <a:accent3>
        <a:srgbClr val="FF0000"/>
      </a:accent3>
      <a:accent4>
        <a:srgbClr val="FF0000"/>
      </a:accent4>
      <a:accent5>
        <a:srgbClr val="FF0000"/>
      </a:accent5>
      <a:accent6>
        <a:srgbClr val="FF0000"/>
      </a:accent6>
      <a:hlink>
        <a:srgbClr val="BF0000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310</TotalTime>
  <Words>171</Words>
  <Application>Microsoft Office PowerPoint</Application>
  <PresentationFormat>Předvádění na obrazovce (4:3)</PresentationFormat>
  <Paragraphs>67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39</cp:revision>
  <dcterms:created xsi:type="dcterms:W3CDTF">2011-07-28T07:15:55Z</dcterms:created>
  <dcterms:modified xsi:type="dcterms:W3CDTF">2012-04-09T19:29:33Z</dcterms:modified>
</cp:coreProperties>
</file>