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49" r:id="rId2"/>
  </p:sldMasterIdLst>
  <p:sldIdLst>
    <p:sldId id="27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65" r:id="rId19"/>
    <p:sldId id="266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80008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690923-DCA2-4DD9-93A9-F8511BCAAFE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958B10-BFB3-48A5-9004-4055974AF21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A8CFE6-515B-44E6-8633-10A66CC0FA8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5499EF-859C-4B9D-938A-F92ED7D61E8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EC5008-8C1F-41D6-A0B6-368E7CBF1A9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EFB29C-B6ED-4E43-93D6-6819D18BBC7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1BCD9B-E97E-47CC-8CF9-F5B339F1F59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398FB6-8217-4571-8C4B-D22EFC068AD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E95C55-F1CA-4E7E-9AA1-390E8208027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7D809E-5DC9-42C4-89E8-BF97D0C56E9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29FCBB-462F-4F22-B852-9B3C3E05775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74858FB3-6170-4738-A699-052D4484435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A062B0D-98B3-4833-A223-FFF2BA61FF7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54129BD-BDC1-4C59-B422-773FEAA676F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2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5363" name="Rectangle 3"/>
            <p:cNvSpPr>
              <a:spLocks noChangeArrowheads="1"/>
            </p:cNvSpPr>
            <p:nvPr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64" name="Oval 4"/>
            <p:cNvSpPr>
              <a:spLocks noChangeArrowheads="1"/>
            </p:cNvSpPr>
            <p:nvPr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65" name="Rectangle 5"/>
            <p:cNvSpPr>
              <a:spLocks noChangeArrowheads="1"/>
            </p:cNvSpPr>
            <p:nvPr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66" name="Freeform 6"/>
            <p:cNvSpPr>
              <a:spLocks noEditPoints="1"/>
            </p:cNvSpPr>
            <p:nvPr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67" name="Rectangle 7"/>
            <p:cNvSpPr>
              <a:spLocks noChangeArrowheads="1"/>
            </p:cNvSpPr>
            <p:nvPr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68" name="Rectangle 8"/>
            <p:cNvSpPr>
              <a:spLocks noChangeArrowheads="1"/>
            </p:cNvSpPr>
            <p:nvPr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69" name="Rectangle 9"/>
            <p:cNvSpPr>
              <a:spLocks noChangeArrowheads="1"/>
            </p:cNvSpPr>
            <p:nvPr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70" name="Rectangle 10"/>
            <p:cNvSpPr>
              <a:spLocks noChangeArrowheads="1"/>
            </p:cNvSpPr>
            <p:nvPr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71" name="Rectangle 11"/>
            <p:cNvSpPr>
              <a:spLocks noChangeArrowheads="1"/>
            </p:cNvSpPr>
            <p:nvPr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72" name="Freeform 12"/>
            <p:cNvSpPr>
              <a:spLocks/>
            </p:cNvSpPr>
            <p:nvPr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3" name="Freeform 13"/>
            <p:cNvSpPr>
              <a:spLocks/>
            </p:cNvSpPr>
            <p:nvPr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4" name="Freeform 14"/>
            <p:cNvSpPr>
              <a:spLocks/>
            </p:cNvSpPr>
            <p:nvPr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5" name="Freeform 15"/>
            <p:cNvSpPr>
              <a:spLocks/>
            </p:cNvSpPr>
            <p:nvPr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6" name="Freeform 16"/>
            <p:cNvSpPr>
              <a:spLocks/>
            </p:cNvSpPr>
            <p:nvPr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7" name="Freeform 17"/>
            <p:cNvSpPr>
              <a:spLocks noEditPoints="1"/>
            </p:cNvSpPr>
            <p:nvPr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8" name="Freeform 18"/>
            <p:cNvSpPr>
              <a:spLocks noEditPoints="1"/>
            </p:cNvSpPr>
            <p:nvPr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79" name="Freeform 19"/>
            <p:cNvSpPr>
              <a:spLocks/>
            </p:cNvSpPr>
            <p:nvPr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0" name="Freeform 20"/>
            <p:cNvSpPr>
              <a:spLocks noEditPoints="1"/>
            </p:cNvSpPr>
            <p:nvPr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1" name="Freeform 21"/>
            <p:cNvSpPr>
              <a:spLocks noEditPoints="1"/>
            </p:cNvSpPr>
            <p:nvPr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2" name="Freeform 22"/>
            <p:cNvSpPr>
              <a:spLocks noEditPoints="1"/>
            </p:cNvSpPr>
            <p:nvPr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3" name="Freeform 23"/>
            <p:cNvSpPr>
              <a:spLocks/>
            </p:cNvSpPr>
            <p:nvPr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4" name="Freeform 24"/>
            <p:cNvSpPr>
              <a:spLocks noEditPoints="1"/>
            </p:cNvSpPr>
            <p:nvPr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5" name="Freeform 25"/>
            <p:cNvSpPr>
              <a:spLocks noEditPoints="1"/>
            </p:cNvSpPr>
            <p:nvPr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6" name="Freeform 26"/>
            <p:cNvSpPr>
              <a:spLocks noEditPoints="1"/>
            </p:cNvSpPr>
            <p:nvPr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87" name="Oval 27"/>
            <p:cNvSpPr>
              <a:spLocks noChangeArrowheads="1"/>
            </p:cNvSpPr>
            <p:nvPr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88" name="Oval 28"/>
            <p:cNvSpPr>
              <a:spLocks noChangeArrowheads="1"/>
            </p:cNvSpPr>
            <p:nvPr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89" name="Oval 29"/>
            <p:cNvSpPr>
              <a:spLocks noChangeArrowheads="1"/>
            </p:cNvSpPr>
            <p:nvPr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90" name="Freeform 30"/>
            <p:cNvSpPr>
              <a:spLocks noEditPoints="1"/>
            </p:cNvSpPr>
            <p:nvPr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1" name="Freeform 31"/>
            <p:cNvSpPr>
              <a:spLocks noEditPoints="1"/>
            </p:cNvSpPr>
            <p:nvPr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2" name="Rectangle 32"/>
            <p:cNvSpPr>
              <a:spLocks noChangeArrowheads="1"/>
            </p:cNvSpPr>
            <p:nvPr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93" name="Rectangle 33"/>
            <p:cNvSpPr>
              <a:spLocks noChangeArrowheads="1"/>
            </p:cNvSpPr>
            <p:nvPr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94" name="AutoShape 34"/>
            <p:cNvSpPr>
              <a:spLocks noChangeArrowheads="1"/>
            </p:cNvSpPr>
            <p:nvPr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5395" name="Freeform 35"/>
            <p:cNvSpPr>
              <a:spLocks/>
            </p:cNvSpPr>
            <p:nvPr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5396" name="Freeform 36"/>
            <p:cNvSpPr>
              <a:spLocks/>
            </p:cNvSpPr>
            <p:nvPr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5397" name="Rectangle 37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5398" name="Rectangle 38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5399" name="Rectangle 39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5400" name="Rectangle 40"/>
          <p:cNvSpPr>
            <a:spLocks noGrp="1" noChangeArrowheads="1"/>
          </p:cNvSpPr>
          <p:nvPr>
            <p:ph type="ctrTitle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5401" name="Rectangle 4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5FB5A16-EF47-44F9-B871-3D5AE77C80F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38A542-60E1-4657-AADE-E0665BC7522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C4DF2BB-603F-4B2A-9B2F-FD3FD297AD8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1346CC-E040-4F5E-B132-12C95200786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4D74A0-BF26-4691-A81F-05D2BF92796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7C6F58-17A2-4B70-B912-ACC2BB63A7C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D00179-417C-4D03-BBE9-7FE279B0875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D091AC-FEF5-4320-9024-ADFBB133DD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DF825E-5919-4B15-AB39-47CF4A10A26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9E3FAE-6AD4-43C0-A5C9-127F7EB1E65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B31800-2D35-47D8-8522-9F2F8712E03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D53FA75-A5ED-4A85-B0F5-D520C73D5202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72" r:id="rId12"/>
    <p:sldLayoutId id="2147483673" r:id="rId13"/>
    <p:sldLayoutId id="2147483674" r:id="rId14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8" name="Group 2"/>
          <p:cNvGrpSpPr>
            <a:grpSpLocks/>
          </p:cNvGrpSpPr>
          <p:nvPr/>
        </p:nvGrpSpPr>
        <p:grpSpPr bwMode="auto">
          <a:xfrm>
            <a:off x="3800475" y="1789113"/>
            <a:ext cx="5340350" cy="5056187"/>
            <a:chOff x="2394" y="1127"/>
            <a:chExt cx="3364" cy="3185"/>
          </a:xfrm>
        </p:grpSpPr>
        <p:sp>
          <p:nvSpPr>
            <p:cNvPr id="14339" name="Rectangle 3"/>
            <p:cNvSpPr>
              <a:spLocks noChangeArrowheads="1"/>
            </p:cNvSpPr>
            <p:nvPr userDrawn="1"/>
          </p:nvSpPr>
          <p:spPr bwMode="ltGray">
            <a:xfrm>
              <a:off x="4230" y="1365"/>
              <a:ext cx="197" cy="102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40" name="Oval 4"/>
            <p:cNvSpPr>
              <a:spLocks noChangeArrowheads="1"/>
            </p:cNvSpPr>
            <p:nvPr userDrawn="1"/>
          </p:nvSpPr>
          <p:spPr bwMode="ltGray">
            <a:xfrm>
              <a:off x="4299" y="1185"/>
              <a:ext cx="47" cy="47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41" name="Rectangle 5"/>
            <p:cNvSpPr>
              <a:spLocks noChangeArrowheads="1"/>
            </p:cNvSpPr>
            <p:nvPr userDrawn="1"/>
          </p:nvSpPr>
          <p:spPr bwMode="ltGray">
            <a:xfrm rot="995337">
              <a:off x="5205" y="1495"/>
              <a:ext cx="6" cy="20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42" name="Freeform 6"/>
            <p:cNvSpPr>
              <a:spLocks noEditPoints="1"/>
            </p:cNvSpPr>
            <p:nvPr userDrawn="1"/>
          </p:nvSpPr>
          <p:spPr bwMode="ltGray">
            <a:xfrm>
              <a:off x="4871" y="3508"/>
              <a:ext cx="66" cy="96"/>
            </a:xfrm>
            <a:custGeom>
              <a:avLst/>
              <a:gdLst/>
              <a:ahLst/>
              <a:cxnLst>
                <a:cxn ang="0">
                  <a:pos x="18" y="96"/>
                </a:cxn>
                <a:cxn ang="0">
                  <a:pos x="42" y="78"/>
                </a:cxn>
                <a:cxn ang="0">
                  <a:pos x="60" y="60"/>
                </a:cxn>
                <a:cxn ang="0">
                  <a:pos x="66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24" y="6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0" y="60"/>
                </a:cxn>
                <a:cxn ang="0">
                  <a:pos x="12" y="84"/>
                </a:cxn>
                <a:cxn ang="0">
                  <a:pos x="18" y="96"/>
                </a:cxn>
                <a:cxn ang="0">
                  <a:pos x="18" y="96"/>
                </a:cxn>
                <a:cxn ang="0">
                  <a:pos x="42" y="18"/>
                </a:cxn>
                <a:cxn ang="0">
                  <a:pos x="54" y="24"/>
                </a:cxn>
                <a:cxn ang="0">
                  <a:pos x="60" y="36"/>
                </a:cxn>
                <a:cxn ang="0">
                  <a:pos x="60" y="48"/>
                </a:cxn>
                <a:cxn ang="0">
                  <a:pos x="54" y="54"/>
                </a:cxn>
                <a:cxn ang="0">
                  <a:pos x="36" y="72"/>
                </a:cxn>
                <a:cxn ang="0">
                  <a:pos x="24" y="78"/>
                </a:cxn>
                <a:cxn ang="0">
                  <a:pos x="24" y="78"/>
                </a:cxn>
                <a:cxn ang="0">
                  <a:pos x="12" y="48"/>
                </a:cxn>
                <a:cxn ang="0">
                  <a:pos x="18" y="24"/>
                </a:cxn>
                <a:cxn ang="0">
                  <a:pos x="30" y="18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66" h="96">
                  <a:moveTo>
                    <a:pt x="18" y="96"/>
                  </a:moveTo>
                  <a:lnTo>
                    <a:pt x="42" y="78"/>
                  </a:lnTo>
                  <a:lnTo>
                    <a:pt x="60" y="60"/>
                  </a:lnTo>
                  <a:lnTo>
                    <a:pt x="66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24" y="6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0" y="60"/>
                  </a:lnTo>
                  <a:lnTo>
                    <a:pt x="12" y="84"/>
                  </a:lnTo>
                  <a:lnTo>
                    <a:pt x="18" y="96"/>
                  </a:lnTo>
                  <a:lnTo>
                    <a:pt x="18" y="96"/>
                  </a:lnTo>
                  <a:close/>
                  <a:moveTo>
                    <a:pt x="42" y="18"/>
                  </a:moveTo>
                  <a:lnTo>
                    <a:pt x="54" y="24"/>
                  </a:lnTo>
                  <a:lnTo>
                    <a:pt x="60" y="36"/>
                  </a:lnTo>
                  <a:lnTo>
                    <a:pt x="60" y="48"/>
                  </a:lnTo>
                  <a:lnTo>
                    <a:pt x="54" y="54"/>
                  </a:lnTo>
                  <a:lnTo>
                    <a:pt x="36" y="72"/>
                  </a:lnTo>
                  <a:lnTo>
                    <a:pt x="24" y="78"/>
                  </a:lnTo>
                  <a:lnTo>
                    <a:pt x="24" y="78"/>
                  </a:lnTo>
                  <a:lnTo>
                    <a:pt x="12" y="48"/>
                  </a:lnTo>
                  <a:lnTo>
                    <a:pt x="18" y="24"/>
                  </a:lnTo>
                  <a:lnTo>
                    <a:pt x="30" y="18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43" name="Rectangle 7"/>
            <p:cNvSpPr>
              <a:spLocks noChangeArrowheads="1"/>
            </p:cNvSpPr>
            <p:nvPr userDrawn="1"/>
          </p:nvSpPr>
          <p:spPr bwMode="ltGray">
            <a:xfrm rot="91736">
              <a:off x="5487" y="1535"/>
              <a:ext cx="6" cy="1998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44" name="Rectangle 8"/>
            <p:cNvSpPr>
              <a:spLocks noChangeArrowheads="1"/>
            </p:cNvSpPr>
            <p:nvPr userDrawn="1"/>
          </p:nvSpPr>
          <p:spPr bwMode="ltGray">
            <a:xfrm rot="-926223">
              <a:off x="5640" y="1521"/>
              <a:ext cx="6" cy="881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45" name="Rectangle 9"/>
            <p:cNvSpPr>
              <a:spLocks noChangeArrowheads="1"/>
            </p:cNvSpPr>
            <p:nvPr userDrawn="1"/>
          </p:nvSpPr>
          <p:spPr bwMode="ltGray">
            <a:xfrm rot="-1140313">
              <a:off x="3444" y="1816"/>
              <a:ext cx="6" cy="203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46" name="Rectangle 10"/>
            <p:cNvSpPr>
              <a:spLocks noChangeArrowheads="1"/>
            </p:cNvSpPr>
            <p:nvPr userDrawn="1"/>
          </p:nvSpPr>
          <p:spPr bwMode="ltGray">
            <a:xfrm rot="1114412">
              <a:off x="2757" y="1821"/>
              <a:ext cx="6" cy="2119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47" name="Rectangle 11"/>
            <p:cNvSpPr>
              <a:spLocks noChangeArrowheads="1"/>
            </p:cNvSpPr>
            <p:nvPr userDrawn="1"/>
          </p:nvSpPr>
          <p:spPr bwMode="ltGray">
            <a:xfrm rot="254676">
              <a:off x="3035" y="1870"/>
              <a:ext cx="6" cy="190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48" name="Freeform 12"/>
            <p:cNvSpPr>
              <a:spLocks/>
            </p:cNvSpPr>
            <p:nvPr userDrawn="1"/>
          </p:nvSpPr>
          <p:spPr bwMode="ltGray">
            <a:xfrm>
              <a:off x="4007" y="3021"/>
              <a:ext cx="623" cy="156"/>
            </a:xfrm>
            <a:custGeom>
              <a:avLst/>
              <a:gdLst/>
              <a:ahLst/>
              <a:cxnLst>
                <a:cxn ang="0">
                  <a:pos x="6" y="18"/>
                </a:cxn>
                <a:cxn ang="0">
                  <a:pos x="162" y="36"/>
                </a:cxn>
                <a:cxn ang="0">
                  <a:pos x="251" y="36"/>
                </a:cxn>
                <a:cxn ang="0">
                  <a:pos x="354" y="30"/>
                </a:cxn>
                <a:cxn ang="0">
                  <a:pos x="473" y="18"/>
                </a:cxn>
                <a:cxn ang="0">
                  <a:pos x="611" y="0"/>
                </a:cxn>
                <a:cxn ang="0">
                  <a:pos x="623" y="114"/>
                </a:cxn>
                <a:cxn ang="0">
                  <a:pos x="497" y="138"/>
                </a:cxn>
                <a:cxn ang="0">
                  <a:pos x="414" y="150"/>
                </a:cxn>
                <a:cxn ang="0">
                  <a:pos x="318" y="156"/>
                </a:cxn>
                <a:cxn ang="0">
                  <a:pos x="215" y="156"/>
                </a:cxn>
                <a:cxn ang="0">
                  <a:pos x="108" y="150"/>
                </a:cxn>
                <a:cxn ang="0">
                  <a:pos x="0" y="132"/>
                </a:cxn>
                <a:cxn ang="0">
                  <a:pos x="6" y="18"/>
                </a:cxn>
                <a:cxn ang="0">
                  <a:pos x="6" y="18"/>
                </a:cxn>
              </a:cxnLst>
              <a:rect l="0" t="0" r="r" b="b"/>
              <a:pathLst>
                <a:path w="623" h="156">
                  <a:moveTo>
                    <a:pt x="6" y="18"/>
                  </a:moveTo>
                  <a:lnTo>
                    <a:pt x="162" y="36"/>
                  </a:lnTo>
                  <a:lnTo>
                    <a:pt x="251" y="36"/>
                  </a:lnTo>
                  <a:lnTo>
                    <a:pt x="354" y="30"/>
                  </a:lnTo>
                  <a:lnTo>
                    <a:pt x="473" y="18"/>
                  </a:lnTo>
                  <a:lnTo>
                    <a:pt x="611" y="0"/>
                  </a:lnTo>
                  <a:lnTo>
                    <a:pt x="623" y="114"/>
                  </a:lnTo>
                  <a:lnTo>
                    <a:pt x="497" y="138"/>
                  </a:lnTo>
                  <a:lnTo>
                    <a:pt x="414" y="150"/>
                  </a:lnTo>
                  <a:lnTo>
                    <a:pt x="318" y="156"/>
                  </a:lnTo>
                  <a:lnTo>
                    <a:pt x="215" y="156"/>
                  </a:lnTo>
                  <a:lnTo>
                    <a:pt x="108" y="150"/>
                  </a:lnTo>
                  <a:lnTo>
                    <a:pt x="0" y="132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49" name="Freeform 13"/>
            <p:cNvSpPr>
              <a:spLocks/>
            </p:cNvSpPr>
            <p:nvPr userDrawn="1"/>
          </p:nvSpPr>
          <p:spPr bwMode="ltGray">
            <a:xfrm>
              <a:off x="4762" y="3591"/>
              <a:ext cx="996" cy="126"/>
            </a:xfrm>
            <a:custGeom>
              <a:avLst/>
              <a:gdLst/>
              <a:ahLst/>
              <a:cxnLst>
                <a:cxn ang="0">
                  <a:pos x="754" y="6"/>
                </a:cxn>
                <a:cxn ang="0">
                  <a:pos x="652" y="6"/>
                </a:cxn>
                <a:cxn ang="0">
                  <a:pos x="563" y="6"/>
                </a:cxn>
                <a:cxn ang="0">
                  <a:pos x="479" y="6"/>
                </a:cxn>
                <a:cxn ang="0">
                  <a:pos x="401" y="6"/>
                </a:cxn>
                <a:cxn ang="0">
                  <a:pos x="335" y="0"/>
                </a:cxn>
                <a:cxn ang="0">
                  <a:pos x="276" y="0"/>
                </a:cxn>
                <a:cxn ang="0">
                  <a:pos x="222" y="0"/>
                </a:cxn>
                <a:cxn ang="0">
                  <a:pos x="180" y="6"/>
                </a:cxn>
                <a:cxn ang="0">
                  <a:pos x="138" y="6"/>
                </a:cxn>
                <a:cxn ang="0">
                  <a:pos x="108" y="6"/>
                </a:cxn>
                <a:cxn ang="0">
                  <a:pos x="54" y="6"/>
                </a:cxn>
                <a:cxn ang="0">
                  <a:pos x="24" y="12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12" y="42"/>
                </a:cxn>
                <a:cxn ang="0">
                  <a:pos x="18" y="48"/>
                </a:cxn>
                <a:cxn ang="0">
                  <a:pos x="30" y="54"/>
                </a:cxn>
                <a:cxn ang="0">
                  <a:pos x="60" y="60"/>
                </a:cxn>
                <a:cxn ang="0">
                  <a:pos x="90" y="72"/>
                </a:cxn>
                <a:cxn ang="0">
                  <a:pos x="144" y="84"/>
                </a:cxn>
                <a:cxn ang="0">
                  <a:pos x="210" y="90"/>
                </a:cxn>
                <a:cxn ang="0">
                  <a:pos x="293" y="102"/>
                </a:cxn>
                <a:cxn ang="0">
                  <a:pos x="389" y="108"/>
                </a:cxn>
                <a:cxn ang="0">
                  <a:pos x="503" y="120"/>
                </a:cxn>
                <a:cxn ang="0">
                  <a:pos x="622" y="120"/>
                </a:cxn>
                <a:cxn ang="0">
                  <a:pos x="754" y="126"/>
                </a:cxn>
                <a:cxn ang="0">
                  <a:pos x="873" y="126"/>
                </a:cxn>
                <a:cxn ang="0">
                  <a:pos x="993" y="126"/>
                </a:cxn>
                <a:cxn ang="0">
                  <a:pos x="993" y="12"/>
                </a:cxn>
                <a:cxn ang="0">
                  <a:pos x="879" y="12"/>
                </a:cxn>
                <a:cxn ang="0">
                  <a:pos x="754" y="6"/>
                </a:cxn>
                <a:cxn ang="0">
                  <a:pos x="754" y="6"/>
                </a:cxn>
              </a:cxnLst>
              <a:rect l="0" t="0" r="r" b="b"/>
              <a:pathLst>
                <a:path w="993" h="126">
                  <a:moveTo>
                    <a:pt x="754" y="6"/>
                  </a:moveTo>
                  <a:lnTo>
                    <a:pt x="652" y="6"/>
                  </a:lnTo>
                  <a:lnTo>
                    <a:pt x="563" y="6"/>
                  </a:lnTo>
                  <a:lnTo>
                    <a:pt x="479" y="6"/>
                  </a:lnTo>
                  <a:lnTo>
                    <a:pt x="401" y="6"/>
                  </a:lnTo>
                  <a:lnTo>
                    <a:pt x="335" y="0"/>
                  </a:lnTo>
                  <a:lnTo>
                    <a:pt x="276" y="0"/>
                  </a:lnTo>
                  <a:lnTo>
                    <a:pt x="222" y="0"/>
                  </a:lnTo>
                  <a:lnTo>
                    <a:pt x="180" y="6"/>
                  </a:lnTo>
                  <a:lnTo>
                    <a:pt x="138" y="6"/>
                  </a:lnTo>
                  <a:lnTo>
                    <a:pt x="108" y="6"/>
                  </a:lnTo>
                  <a:lnTo>
                    <a:pt x="54" y="6"/>
                  </a:lnTo>
                  <a:lnTo>
                    <a:pt x="24" y="12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12" y="42"/>
                  </a:lnTo>
                  <a:lnTo>
                    <a:pt x="18" y="48"/>
                  </a:lnTo>
                  <a:lnTo>
                    <a:pt x="30" y="54"/>
                  </a:lnTo>
                  <a:lnTo>
                    <a:pt x="60" y="60"/>
                  </a:lnTo>
                  <a:lnTo>
                    <a:pt x="90" y="72"/>
                  </a:lnTo>
                  <a:lnTo>
                    <a:pt x="144" y="84"/>
                  </a:lnTo>
                  <a:lnTo>
                    <a:pt x="210" y="90"/>
                  </a:lnTo>
                  <a:lnTo>
                    <a:pt x="293" y="102"/>
                  </a:lnTo>
                  <a:lnTo>
                    <a:pt x="389" y="108"/>
                  </a:lnTo>
                  <a:lnTo>
                    <a:pt x="503" y="120"/>
                  </a:lnTo>
                  <a:lnTo>
                    <a:pt x="622" y="120"/>
                  </a:lnTo>
                  <a:lnTo>
                    <a:pt x="754" y="126"/>
                  </a:lnTo>
                  <a:lnTo>
                    <a:pt x="873" y="126"/>
                  </a:lnTo>
                  <a:lnTo>
                    <a:pt x="993" y="126"/>
                  </a:lnTo>
                  <a:lnTo>
                    <a:pt x="993" y="12"/>
                  </a:lnTo>
                  <a:lnTo>
                    <a:pt x="879" y="12"/>
                  </a:lnTo>
                  <a:lnTo>
                    <a:pt x="754" y="6"/>
                  </a:lnTo>
                  <a:lnTo>
                    <a:pt x="754" y="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0" name="Freeform 14"/>
            <p:cNvSpPr>
              <a:spLocks/>
            </p:cNvSpPr>
            <p:nvPr userDrawn="1"/>
          </p:nvSpPr>
          <p:spPr bwMode="ltGray">
            <a:xfrm>
              <a:off x="4786" y="3645"/>
              <a:ext cx="972" cy="24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4" y="54"/>
                </a:cxn>
                <a:cxn ang="0">
                  <a:pos x="66" y="96"/>
                </a:cxn>
                <a:cxn ang="0">
                  <a:pos x="120" y="137"/>
                </a:cxn>
                <a:cxn ang="0">
                  <a:pos x="198" y="173"/>
                </a:cxn>
                <a:cxn ang="0">
                  <a:pos x="293" y="203"/>
                </a:cxn>
                <a:cxn ang="0">
                  <a:pos x="353" y="215"/>
                </a:cxn>
                <a:cxn ang="0">
                  <a:pos x="413" y="227"/>
                </a:cxn>
                <a:cxn ang="0">
                  <a:pos x="479" y="233"/>
                </a:cxn>
                <a:cxn ang="0">
                  <a:pos x="556" y="239"/>
                </a:cxn>
                <a:cxn ang="0">
                  <a:pos x="634" y="245"/>
                </a:cxn>
                <a:cxn ang="0">
                  <a:pos x="724" y="245"/>
                </a:cxn>
                <a:cxn ang="0">
                  <a:pos x="855" y="245"/>
                </a:cxn>
                <a:cxn ang="0">
                  <a:pos x="969" y="239"/>
                </a:cxn>
                <a:cxn ang="0">
                  <a:pos x="969" y="60"/>
                </a:cxn>
                <a:cxn ang="0">
                  <a:pos x="700" y="60"/>
                </a:cxn>
                <a:cxn ang="0">
                  <a:pos x="503" y="54"/>
                </a:cxn>
                <a:cxn ang="0">
                  <a:pos x="317" y="42"/>
                </a:cxn>
                <a:cxn ang="0">
                  <a:pos x="150" y="24"/>
                </a:cxn>
                <a:cxn ang="0">
                  <a:pos x="72" y="12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969" h="245">
                  <a:moveTo>
                    <a:pt x="0" y="0"/>
                  </a:moveTo>
                  <a:lnTo>
                    <a:pt x="24" y="54"/>
                  </a:lnTo>
                  <a:lnTo>
                    <a:pt x="66" y="96"/>
                  </a:lnTo>
                  <a:lnTo>
                    <a:pt x="120" y="137"/>
                  </a:lnTo>
                  <a:lnTo>
                    <a:pt x="198" y="173"/>
                  </a:lnTo>
                  <a:lnTo>
                    <a:pt x="293" y="203"/>
                  </a:lnTo>
                  <a:lnTo>
                    <a:pt x="353" y="215"/>
                  </a:lnTo>
                  <a:lnTo>
                    <a:pt x="413" y="227"/>
                  </a:lnTo>
                  <a:lnTo>
                    <a:pt x="479" y="233"/>
                  </a:lnTo>
                  <a:lnTo>
                    <a:pt x="556" y="239"/>
                  </a:lnTo>
                  <a:lnTo>
                    <a:pt x="634" y="245"/>
                  </a:lnTo>
                  <a:lnTo>
                    <a:pt x="724" y="245"/>
                  </a:lnTo>
                  <a:lnTo>
                    <a:pt x="855" y="245"/>
                  </a:lnTo>
                  <a:lnTo>
                    <a:pt x="969" y="239"/>
                  </a:lnTo>
                  <a:lnTo>
                    <a:pt x="969" y="60"/>
                  </a:lnTo>
                  <a:lnTo>
                    <a:pt x="700" y="60"/>
                  </a:lnTo>
                  <a:lnTo>
                    <a:pt x="503" y="54"/>
                  </a:lnTo>
                  <a:lnTo>
                    <a:pt x="317" y="42"/>
                  </a:lnTo>
                  <a:lnTo>
                    <a:pt x="150" y="24"/>
                  </a:lnTo>
                  <a:lnTo>
                    <a:pt x="72" y="1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189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1" name="Freeform 15"/>
            <p:cNvSpPr>
              <a:spLocks/>
            </p:cNvSpPr>
            <p:nvPr userDrawn="1"/>
          </p:nvSpPr>
          <p:spPr bwMode="ltGray">
            <a:xfrm>
              <a:off x="4804" y="3591"/>
              <a:ext cx="954" cy="90"/>
            </a:xfrm>
            <a:custGeom>
              <a:avLst/>
              <a:gdLst/>
              <a:ahLst/>
              <a:cxnLst>
                <a:cxn ang="0">
                  <a:pos x="700" y="0"/>
                </a:cxn>
                <a:cxn ang="0">
                  <a:pos x="598" y="0"/>
                </a:cxn>
                <a:cxn ang="0">
                  <a:pos x="515" y="0"/>
                </a:cxn>
                <a:cxn ang="0">
                  <a:pos x="431" y="0"/>
                </a:cxn>
                <a:cxn ang="0">
                  <a:pos x="365" y="0"/>
                </a:cxn>
                <a:cxn ang="0">
                  <a:pos x="299" y="0"/>
                </a:cxn>
                <a:cxn ang="0">
                  <a:pos x="245" y="0"/>
                </a:cxn>
                <a:cxn ang="0">
                  <a:pos x="198" y="0"/>
                </a:cxn>
                <a:cxn ang="0">
                  <a:pos x="162" y="0"/>
                </a:cxn>
                <a:cxn ang="0">
                  <a:pos x="126" y="6"/>
                </a:cxn>
                <a:cxn ang="0">
                  <a:pos x="96" y="6"/>
                </a:cxn>
                <a:cxn ang="0">
                  <a:pos x="54" y="12"/>
                </a:cxn>
                <a:cxn ang="0">
                  <a:pos x="30" y="12"/>
                </a:cxn>
                <a:cxn ang="0">
                  <a:pos x="12" y="18"/>
                </a:cxn>
                <a:cxn ang="0">
                  <a:pos x="6" y="18"/>
                </a:cxn>
                <a:cxn ang="0">
                  <a:pos x="0" y="24"/>
                </a:cxn>
                <a:cxn ang="0">
                  <a:pos x="6" y="30"/>
                </a:cxn>
                <a:cxn ang="0">
                  <a:pos x="24" y="36"/>
                </a:cxn>
                <a:cxn ang="0">
                  <a:pos x="54" y="42"/>
                </a:cxn>
                <a:cxn ang="0">
                  <a:pos x="102" y="54"/>
                </a:cxn>
                <a:cxn ang="0">
                  <a:pos x="168" y="60"/>
                </a:cxn>
                <a:cxn ang="0">
                  <a:pos x="251" y="66"/>
                </a:cxn>
                <a:cxn ang="0">
                  <a:pos x="341" y="78"/>
                </a:cxn>
                <a:cxn ang="0">
                  <a:pos x="449" y="84"/>
                </a:cxn>
                <a:cxn ang="0">
                  <a:pos x="568" y="84"/>
                </a:cxn>
                <a:cxn ang="0">
                  <a:pos x="694" y="90"/>
                </a:cxn>
                <a:cxn ang="0">
                  <a:pos x="825" y="90"/>
                </a:cxn>
                <a:cxn ang="0">
                  <a:pos x="951" y="90"/>
                </a:cxn>
                <a:cxn ang="0">
                  <a:pos x="951" y="6"/>
                </a:cxn>
                <a:cxn ang="0">
                  <a:pos x="831" y="6"/>
                </a:cxn>
                <a:cxn ang="0">
                  <a:pos x="772" y="6"/>
                </a:cxn>
                <a:cxn ang="0">
                  <a:pos x="700" y="0"/>
                </a:cxn>
                <a:cxn ang="0">
                  <a:pos x="700" y="0"/>
                </a:cxn>
              </a:cxnLst>
              <a:rect l="0" t="0" r="r" b="b"/>
              <a:pathLst>
                <a:path w="951" h="90">
                  <a:moveTo>
                    <a:pt x="700" y="0"/>
                  </a:moveTo>
                  <a:lnTo>
                    <a:pt x="598" y="0"/>
                  </a:lnTo>
                  <a:lnTo>
                    <a:pt x="515" y="0"/>
                  </a:lnTo>
                  <a:lnTo>
                    <a:pt x="431" y="0"/>
                  </a:lnTo>
                  <a:lnTo>
                    <a:pt x="365" y="0"/>
                  </a:lnTo>
                  <a:lnTo>
                    <a:pt x="299" y="0"/>
                  </a:lnTo>
                  <a:lnTo>
                    <a:pt x="245" y="0"/>
                  </a:lnTo>
                  <a:lnTo>
                    <a:pt x="198" y="0"/>
                  </a:lnTo>
                  <a:lnTo>
                    <a:pt x="162" y="0"/>
                  </a:lnTo>
                  <a:lnTo>
                    <a:pt x="126" y="6"/>
                  </a:lnTo>
                  <a:lnTo>
                    <a:pt x="96" y="6"/>
                  </a:lnTo>
                  <a:lnTo>
                    <a:pt x="54" y="12"/>
                  </a:lnTo>
                  <a:lnTo>
                    <a:pt x="30" y="12"/>
                  </a:lnTo>
                  <a:lnTo>
                    <a:pt x="12" y="18"/>
                  </a:lnTo>
                  <a:lnTo>
                    <a:pt x="6" y="18"/>
                  </a:lnTo>
                  <a:lnTo>
                    <a:pt x="0" y="24"/>
                  </a:lnTo>
                  <a:lnTo>
                    <a:pt x="6" y="30"/>
                  </a:lnTo>
                  <a:lnTo>
                    <a:pt x="24" y="36"/>
                  </a:lnTo>
                  <a:lnTo>
                    <a:pt x="54" y="42"/>
                  </a:lnTo>
                  <a:lnTo>
                    <a:pt x="102" y="54"/>
                  </a:lnTo>
                  <a:lnTo>
                    <a:pt x="168" y="60"/>
                  </a:lnTo>
                  <a:lnTo>
                    <a:pt x="251" y="66"/>
                  </a:lnTo>
                  <a:lnTo>
                    <a:pt x="341" y="78"/>
                  </a:lnTo>
                  <a:lnTo>
                    <a:pt x="449" y="84"/>
                  </a:lnTo>
                  <a:lnTo>
                    <a:pt x="568" y="84"/>
                  </a:lnTo>
                  <a:lnTo>
                    <a:pt x="694" y="90"/>
                  </a:lnTo>
                  <a:lnTo>
                    <a:pt x="825" y="90"/>
                  </a:lnTo>
                  <a:lnTo>
                    <a:pt x="951" y="90"/>
                  </a:lnTo>
                  <a:lnTo>
                    <a:pt x="951" y="6"/>
                  </a:lnTo>
                  <a:lnTo>
                    <a:pt x="831" y="6"/>
                  </a:lnTo>
                  <a:lnTo>
                    <a:pt x="772" y="6"/>
                  </a:lnTo>
                  <a:lnTo>
                    <a:pt x="700" y="0"/>
                  </a:lnTo>
                  <a:lnTo>
                    <a:pt x="7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2" name="Freeform 16"/>
            <p:cNvSpPr>
              <a:spLocks/>
            </p:cNvSpPr>
            <p:nvPr userDrawn="1"/>
          </p:nvSpPr>
          <p:spPr bwMode="ltGray">
            <a:xfrm>
              <a:off x="3059" y="1541"/>
              <a:ext cx="102" cy="155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12"/>
                </a:cxn>
                <a:cxn ang="0">
                  <a:pos x="30" y="72"/>
                </a:cxn>
                <a:cxn ang="0">
                  <a:pos x="30" y="155"/>
                </a:cxn>
                <a:cxn ang="0">
                  <a:pos x="72" y="155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5">
                  <a:moveTo>
                    <a:pt x="102" y="0"/>
                  </a:moveTo>
                  <a:lnTo>
                    <a:pt x="0" y="12"/>
                  </a:lnTo>
                  <a:lnTo>
                    <a:pt x="30" y="72"/>
                  </a:lnTo>
                  <a:lnTo>
                    <a:pt x="30" y="155"/>
                  </a:lnTo>
                  <a:lnTo>
                    <a:pt x="72" y="155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3" name="Freeform 17"/>
            <p:cNvSpPr>
              <a:spLocks noEditPoints="1"/>
            </p:cNvSpPr>
            <p:nvPr userDrawn="1"/>
          </p:nvSpPr>
          <p:spPr bwMode="ltGray">
            <a:xfrm>
              <a:off x="3059" y="1690"/>
              <a:ext cx="90" cy="96"/>
            </a:xfrm>
            <a:custGeom>
              <a:avLst/>
              <a:gdLst/>
              <a:ahLst/>
              <a:cxnLst>
                <a:cxn ang="0">
                  <a:pos x="48" y="96"/>
                </a:cxn>
                <a:cxn ang="0">
                  <a:pos x="72" y="72"/>
                </a:cxn>
                <a:cxn ang="0">
                  <a:pos x="84" y="48"/>
                </a:cxn>
                <a:cxn ang="0">
                  <a:pos x="90" y="36"/>
                </a:cxn>
                <a:cxn ang="0">
                  <a:pos x="84" y="24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0"/>
                </a:cxn>
                <a:cxn ang="0">
                  <a:pos x="12" y="12"/>
                </a:cxn>
                <a:cxn ang="0">
                  <a:pos x="6" y="24"/>
                </a:cxn>
                <a:cxn ang="0">
                  <a:pos x="0" y="36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8" y="96"/>
                </a:cxn>
                <a:cxn ang="0">
                  <a:pos x="48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54" y="66"/>
                </a:cxn>
                <a:cxn ang="0">
                  <a:pos x="48" y="78"/>
                </a:cxn>
                <a:cxn ang="0">
                  <a:pos x="30" y="66"/>
                </a:cxn>
                <a:cxn ang="0">
                  <a:pos x="24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90" h="96">
                  <a:moveTo>
                    <a:pt x="48" y="96"/>
                  </a:moveTo>
                  <a:lnTo>
                    <a:pt x="72" y="72"/>
                  </a:lnTo>
                  <a:lnTo>
                    <a:pt x="84" y="48"/>
                  </a:lnTo>
                  <a:lnTo>
                    <a:pt x="90" y="36"/>
                  </a:lnTo>
                  <a:lnTo>
                    <a:pt x="84" y="24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0"/>
                  </a:lnTo>
                  <a:lnTo>
                    <a:pt x="12" y="12"/>
                  </a:lnTo>
                  <a:lnTo>
                    <a:pt x="6" y="24"/>
                  </a:lnTo>
                  <a:lnTo>
                    <a:pt x="0" y="36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8" y="96"/>
                  </a:lnTo>
                  <a:lnTo>
                    <a:pt x="48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54" y="66"/>
                  </a:lnTo>
                  <a:lnTo>
                    <a:pt x="48" y="78"/>
                  </a:lnTo>
                  <a:lnTo>
                    <a:pt x="30" y="66"/>
                  </a:lnTo>
                  <a:lnTo>
                    <a:pt x="24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4" name="Freeform 18"/>
            <p:cNvSpPr>
              <a:spLocks noEditPoints="1"/>
            </p:cNvSpPr>
            <p:nvPr userDrawn="1"/>
          </p:nvSpPr>
          <p:spPr bwMode="ltGray">
            <a:xfrm>
              <a:off x="3059" y="1768"/>
              <a:ext cx="90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54" y="108"/>
                </a:cxn>
                <a:cxn ang="0">
                  <a:pos x="78" y="96"/>
                </a:cxn>
                <a:cxn ang="0">
                  <a:pos x="90" y="72"/>
                </a:cxn>
                <a:cxn ang="0">
                  <a:pos x="84" y="42"/>
                </a:cxn>
                <a:cxn ang="0">
                  <a:pos x="66" y="24"/>
                </a:cxn>
                <a:cxn ang="0">
                  <a:pos x="54" y="12"/>
                </a:cxn>
                <a:cxn ang="0">
                  <a:pos x="48" y="6"/>
                </a:cxn>
                <a:cxn ang="0">
                  <a:pos x="48" y="6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30" y="36"/>
                </a:cxn>
                <a:cxn ang="0">
                  <a:pos x="42" y="24"/>
                </a:cxn>
                <a:cxn ang="0">
                  <a:pos x="48" y="18"/>
                </a:cxn>
                <a:cxn ang="0">
                  <a:pos x="66" y="30"/>
                </a:cxn>
                <a:cxn ang="0">
                  <a:pos x="72" y="48"/>
                </a:cxn>
                <a:cxn ang="0">
                  <a:pos x="78" y="72"/>
                </a:cxn>
                <a:cxn ang="0">
                  <a:pos x="78" y="84"/>
                </a:cxn>
                <a:cxn ang="0">
                  <a:pos x="66" y="96"/>
                </a:cxn>
                <a:cxn ang="0">
                  <a:pos x="42" y="102"/>
                </a:cxn>
                <a:cxn ang="0">
                  <a:pos x="30" y="96"/>
                </a:cxn>
                <a:cxn ang="0">
                  <a:pos x="18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90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54" y="108"/>
                  </a:lnTo>
                  <a:lnTo>
                    <a:pt x="78" y="96"/>
                  </a:lnTo>
                  <a:lnTo>
                    <a:pt x="90" y="72"/>
                  </a:lnTo>
                  <a:lnTo>
                    <a:pt x="84" y="42"/>
                  </a:lnTo>
                  <a:lnTo>
                    <a:pt x="66" y="24"/>
                  </a:lnTo>
                  <a:lnTo>
                    <a:pt x="54" y="12"/>
                  </a:lnTo>
                  <a:lnTo>
                    <a:pt x="48" y="6"/>
                  </a:lnTo>
                  <a:lnTo>
                    <a:pt x="48" y="6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30" y="36"/>
                  </a:lnTo>
                  <a:lnTo>
                    <a:pt x="42" y="24"/>
                  </a:lnTo>
                  <a:lnTo>
                    <a:pt x="48" y="18"/>
                  </a:lnTo>
                  <a:lnTo>
                    <a:pt x="66" y="30"/>
                  </a:lnTo>
                  <a:lnTo>
                    <a:pt x="72" y="48"/>
                  </a:lnTo>
                  <a:lnTo>
                    <a:pt x="78" y="72"/>
                  </a:lnTo>
                  <a:lnTo>
                    <a:pt x="78" y="84"/>
                  </a:lnTo>
                  <a:lnTo>
                    <a:pt x="66" y="96"/>
                  </a:lnTo>
                  <a:lnTo>
                    <a:pt x="42" y="102"/>
                  </a:lnTo>
                  <a:lnTo>
                    <a:pt x="30" y="96"/>
                  </a:lnTo>
                  <a:lnTo>
                    <a:pt x="18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5" name="Freeform 19"/>
            <p:cNvSpPr>
              <a:spLocks/>
            </p:cNvSpPr>
            <p:nvPr userDrawn="1"/>
          </p:nvSpPr>
          <p:spPr bwMode="ltGray">
            <a:xfrm>
              <a:off x="5470" y="1205"/>
              <a:ext cx="102" cy="156"/>
            </a:xfrm>
            <a:custGeom>
              <a:avLst/>
              <a:gdLst/>
              <a:ahLst/>
              <a:cxnLst>
                <a:cxn ang="0">
                  <a:pos x="102" y="0"/>
                </a:cxn>
                <a:cxn ang="0">
                  <a:pos x="0" y="6"/>
                </a:cxn>
                <a:cxn ang="0">
                  <a:pos x="30" y="72"/>
                </a:cxn>
                <a:cxn ang="0">
                  <a:pos x="30" y="156"/>
                </a:cxn>
                <a:cxn ang="0">
                  <a:pos x="72" y="156"/>
                </a:cxn>
                <a:cxn ang="0">
                  <a:pos x="72" y="66"/>
                </a:cxn>
                <a:cxn ang="0">
                  <a:pos x="102" y="0"/>
                </a:cxn>
                <a:cxn ang="0">
                  <a:pos x="102" y="0"/>
                </a:cxn>
              </a:cxnLst>
              <a:rect l="0" t="0" r="r" b="b"/>
              <a:pathLst>
                <a:path w="102" h="156">
                  <a:moveTo>
                    <a:pt x="102" y="0"/>
                  </a:moveTo>
                  <a:lnTo>
                    <a:pt x="0" y="6"/>
                  </a:lnTo>
                  <a:lnTo>
                    <a:pt x="30" y="72"/>
                  </a:lnTo>
                  <a:lnTo>
                    <a:pt x="30" y="156"/>
                  </a:lnTo>
                  <a:lnTo>
                    <a:pt x="72" y="156"/>
                  </a:lnTo>
                  <a:lnTo>
                    <a:pt x="72" y="66"/>
                  </a:lnTo>
                  <a:lnTo>
                    <a:pt x="102" y="0"/>
                  </a:lnTo>
                  <a:lnTo>
                    <a:pt x="102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6" name="Freeform 20"/>
            <p:cNvSpPr>
              <a:spLocks noEditPoints="1"/>
            </p:cNvSpPr>
            <p:nvPr userDrawn="1"/>
          </p:nvSpPr>
          <p:spPr bwMode="ltGray">
            <a:xfrm>
              <a:off x="5476" y="1349"/>
              <a:ext cx="84" cy="96"/>
            </a:xfrm>
            <a:custGeom>
              <a:avLst/>
              <a:gdLst/>
              <a:ahLst/>
              <a:cxnLst>
                <a:cxn ang="0">
                  <a:pos x="42" y="96"/>
                </a:cxn>
                <a:cxn ang="0">
                  <a:pos x="66" y="78"/>
                </a:cxn>
                <a:cxn ang="0">
                  <a:pos x="84" y="54"/>
                </a:cxn>
                <a:cxn ang="0">
                  <a:pos x="84" y="30"/>
                </a:cxn>
                <a:cxn ang="0">
                  <a:pos x="66" y="6"/>
                </a:cxn>
                <a:cxn ang="0">
                  <a:pos x="42" y="0"/>
                </a:cxn>
                <a:cxn ang="0">
                  <a:pos x="24" y="6"/>
                </a:cxn>
                <a:cxn ang="0">
                  <a:pos x="12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12" y="66"/>
                </a:cxn>
                <a:cxn ang="0">
                  <a:pos x="30" y="84"/>
                </a:cxn>
                <a:cxn ang="0">
                  <a:pos x="42" y="96"/>
                </a:cxn>
                <a:cxn ang="0">
                  <a:pos x="42" y="96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4"/>
                </a:cxn>
                <a:cxn ang="0">
                  <a:pos x="54" y="72"/>
                </a:cxn>
                <a:cxn ang="0">
                  <a:pos x="42" y="84"/>
                </a:cxn>
                <a:cxn ang="0">
                  <a:pos x="42" y="84"/>
                </a:cxn>
                <a:cxn ang="0">
                  <a:pos x="30" y="72"/>
                </a:cxn>
                <a:cxn ang="0">
                  <a:pos x="18" y="54"/>
                </a:cxn>
                <a:cxn ang="0">
                  <a:pos x="18" y="30"/>
                </a:cxn>
                <a:cxn ang="0">
                  <a:pos x="30" y="18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6">
                  <a:moveTo>
                    <a:pt x="42" y="96"/>
                  </a:moveTo>
                  <a:lnTo>
                    <a:pt x="66" y="78"/>
                  </a:lnTo>
                  <a:lnTo>
                    <a:pt x="84" y="54"/>
                  </a:lnTo>
                  <a:lnTo>
                    <a:pt x="84" y="30"/>
                  </a:lnTo>
                  <a:lnTo>
                    <a:pt x="66" y="6"/>
                  </a:lnTo>
                  <a:lnTo>
                    <a:pt x="42" y="0"/>
                  </a:lnTo>
                  <a:lnTo>
                    <a:pt x="24" y="6"/>
                  </a:lnTo>
                  <a:lnTo>
                    <a:pt x="12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12" y="66"/>
                  </a:lnTo>
                  <a:lnTo>
                    <a:pt x="30" y="84"/>
                  </a:lnTo>
                  <a:lnTo>
                    <a:pt x="42" y="96"/>
                  </a:lnTo>
                  <a:lnTo>
                    <a:pt x="42" y="96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4"/>
                  </a:lnTo>
                  <a:lnTo>
                    <a:pt x="54" y="72"/>
                  </a:lnTo>
                  <a:lnTo>
                    <a:pt x="42" y="84"/>
                  </a:lnTo>
                  <a:lnTo>
                    <a:pt x="42" y="84"/>
                  </a:lnTo>
                  <a:lnTo>
                    <a:pt x="30" y="72"/>
                  </a:lnTo>
                  <a:lnTo>
                    <a:pt x="18" y="54"/>
                  </a:lnTo>
                  <a:lnTo>
                    <a:pt x="18" y="30"/>
                  </a:lnTo>
                  <a:lnTo>
                    <a:pt x="30" y="18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7" name="Freeform 21"/>
            <p:cNvSpPr>
              <a:spLocks noEditPoints="1"/>
            </p:cNvSpPr>
            <p:nvPr userDrawn="1"/>
          </p:nvSpPr>
          <p:spPr bwMode="ltGray">
            <a:xfrm>
              <a:off x="5470" y="1433"/>
              <a:ext cx="90" cy="108"/>
            </a:xfrm>
            <a:custGeom>
              <a:avLst/>
              <a:gdLst/>
              <a:ahLst/>
              <a:cxnLst>
                <a:cxn ang="0">
                  <a:pos x="6" y="90"/>
                </a:cxn>
                <a:cxn ang="0">
                  <a:pos x="18" y="102"/>
                </a:cxn>
                <a:cxn ang="0">
                  <a:pos x="30" y="108"/>
                </a:cxn>
                <a:cxn ang="0">
                  <a:pos x="60" y="108"/>
                </a:cxn>
                <a:cxn ang="0">
                  <a:pos x="84" y="96"/>
                </a:cxn>
                <a:cxn ang="0">
                  <a:pos x="90" y="84"/>
                </a:cxn>
                <a:cxn ang="0">
                  <a:pos x="90" y="66"/>
                </a:cxn>
                <a:cxn ang="0">
                  <a:pos x="84" y="36"/>
                </a:cxn>
                <a:cxn ang="0">
                  <a:pos x="72" y="18"/>
                </a:cxn>
                <a:cxn ang="0">
                  <a:pos x="60" y="6"/>
                </a:cxn>
                <a:cxn ang="0">
                  <a:pos x="54" y="0"/>
                </a:cxn>
                <a:cxn ang="0">
                  <a:pos x="54" y="0"/>
                </a:cxn>
                <a:cxn ang="0">
                  <a:pos x="48" y="0"/>
                </a:cxn>
                <a:cxn ang="0">
                  <a:pos x="24" y="24"/>
                </a:cxn>
                <a:cxn ang="0">
                  <a:pos x="12" y="48"/>
                </a:cxn>
                <a:cxn ang="0">
                  <a:pos x="0" y="66"/>
                </a:cxn>
                <a:cxn ang="0">
                  <a:pos x="6" y="90"/>
                </a:cxn>
                <a:cxn ang="0">
                  <a:pos x="6" y="90"/>
                </a:cxn>
                <a:cxn ang="0">
                  <a:pos x="18" y="66"/>
                </a:cxn>
                <a:cxn ang="0">
                  <a:pos x="24" y="48"/>
                </a:cxn>
                <a:cxn ang="0">
                  <a:pos x="36" y="30"/>
                </a:cxn>
                <a:cxn ang="0">
                  <a:pos x="42" y="18"/>
                </a:cxn>
                <a:cxn ang="0">
                  <a:pos x="48" y="12"/>
                </a:cxn>
                <a:cxn ang="0">
                  <a:pos x="78" y="42"/>
                </a:cxn>
                <a:cxn ang="0">
                  <a:pos x="84" y="66"/>
                </a:cxn>
                <a:cxn ang="0">
                  <a:pos x="66" y="90"/>
                </a:cxn>
                <a:cxn ang="0">
                  <a:pos x="54" y="96"/>
                </a:cxn>
                <a:cxn ang="0">
                  <a:pos x="42" y="96"/>
                </a:cxn>
                <a:cxn ang="0">
                  <a:pos x="30" y="96"/>
                </a:cxn>
                <a:cxn ang="0">
                  <a:pos x="24" y="84"/>
                </a:cxn>
                <a:cxn ang="0">
                  <a:pos x="18" y="78"/>
                </a:cxn>
                <a:cxn ang="0">
                  <a:pos x="18" y="66"/>
                </a:cxn>
                <a:cxn ang="0">
                  <a:pos x="18" y="66"/>
                </a:cxn>
              </a:cxnLst>
              <a:rect l="0" t="0" r="r" b="b"/>
              <a:pathLst>
                <a:path w="90" h="108">
                  <a:moveTo>
                    <a:pt x="6" y="90"/>
                  </a:moveTo>
                  <a:lnTo>
                    <a:pt x="18" y="102"/>
                  </a:lnTo>
                  <a:lnTo>
                    <a:pt x="30" y="108"/>
                  </a:lnTo>
                  <a:lnTo>
                    <a:pt x="60" y="108"/>
                  </a:lnTo>
                  <a:lnTo>
                    <a:pt x="84" y="96"/>
                  </a:lnTo>
                  <a:lnTo>
                    <a:pt x="90" y="84"/>
                  </a:lnTo>
                  <a:lnTo>
                    <a:pt x="90" y="66"/>
                  </a:lnTo>
                  <a:lnTo>
                    <a:pt x="84" y="36"/>
                  </a:lnTo>
                  <a:lnTo>
                    <a:pt x="72" y="18"/>
                  </a:lnTo>
                  <a:lnTo>
                    <a:pt x="60" y="6"/>
                  </a:lnTo>
                  <a:lnTo>
                    <a:pt x="54" y="0"/>
                  </a:lnTo>
                  <a:lnTo>
                    <a:pt x="54" y="0"/>
                  </a:lnTo>
                  <a:lnTo>
                    <a:pt x="48" y="0"/>
                  </a:lnTo>
                  <a:lnTo>
                    <a:pt x="24" y="24"/>
                  </a:lnTo>
                  <a:lnTo>
                    <a:pt x="12" y="48"/>
                  </a:lnTo>
                  <a:lnTo>
                    <a:pt x="0" y="66"/>
                  </a:lnTo>
                  <a:lnTo>
                    <a:pt x="6" y="90"/>
                  </a:lnTo>
                  <a:lnTo>
                    <a:pt x="6" y="90"/>
                  </a:lnTo>
                  <a:close/>
                  <a:moveTo>
                    <a:pt x="18" y="66"/>
                  </a:moveTo>
                  <a:lnTo>
                    <a:pt x="24" y="48"/>
                  </a:lnTo>
                  <a:lnTo>
                    <a:pt x="36" y="30"/>
                  </a:lnTo>
                  <a:lnTo>
                    <a:pt x="42" y="18"/>
                  </a:lnTo>
                  <a:lnTo>
                    <a:pt x="48" y="12"/>
                  </a:lnTo>
                  <a:lnTo>
                    <a:pt x="78" y="42"/>
                  </a:lnTo>
                  <a:lnTo>
                    <a:pt x="84" y="66"/>
                  </a:lnTo>
                  <a:lnTo>
                    <a:pt x="66" y="90"/>
                  </a:lnTo>
                  <a:lnTo>
                    <a:pt x="54" y="96"/>
                  </a:lnTo>
                  <a:lnTo>
                    <a:pt x="42" y="96"/>
                  </a:lnTo>
                  <a:lnTo>
                    <a:pt x="30" y="96"/>
                  </a:lnTo>
                  <a:lnTo>
                    <a:pt x="24" y="84"/>
                  </a:lnTo>
                  <a:lnTo>
                    <a:pt x="18" y="78"/>
                  </a:lnTo>
                  <a:lnTo>
                    <a:pt x="18" y="66"/>
                  </a:lnTo>
                  <a:lnTo>
                    <a:pt x="18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8" name="Freeform 22"/>
            <p:cNvSpPr>
              <a:spLocks noEditPoints="1"/>
            </p:cNvSpPr>
            <p:nvPr userDrawn="1"/>
          </p:nvSpPr>
          <p:spPr bwMode="ltGray">
            <a:xfrm>
              <a:off x="5428" y="3525"/>
              <a:ext cx="66" cy="96"/>
            </a:xfrm>
            <a:custGeom>
              <a:avLst/>
              <a:gdLst/>
              <a:ahLst/>
              <a:cxnLst>
                <a:cxn ang="0">
                  <a:pos x="30" y="96"/>
                </a:cxn>
                <a:cxn ang="0">
                  <a:pos x="54" y="72"/>
                </a:cxn>
                <a:cxn ang="0">
                  <a:pos x="66" y="48"/>
                </a:cxn>
                <a:cxn ang="0">
                  <a:pos x="66" y="24"/>
                </a:cxn>
                <a:cxn ang="0">
                  <a:pos x="54" y="6"/>
                </a:cxn>
                <a:cxn ang="0">
                  <a:pos x="30" y="0"/>
                </a:cxn>
                <a:cxn ang="0">
                  <a:pos x="18" y="0"/>
                </a:cxn>
                <a:cxn ang="0">
                  <a:pos x="6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18" y="84"/>
                </a:cxn>
                <a:cxn ang="0">
                  <a:pos x="30" y="96"/>
                </a:cxn>
                <a:cxn ang="0">
                  <a:pos x="30" y="96"/>
                </a:cxn>
                <a:cxn ang="0">
                  <a:pos x="30" y="12"/>
                </a:cxn>
                <a:cxn ang="0">
                  <a:pos x="48" y="18"/>
                </a:cxn>
                <a:cxn ang="0">
                  <a:pos x="54" y="24"/>
                </a:cxn>
                <a:cxn ang="0">
                  <a:pos x="54" y="36"/>
                </a:cxn>
                <a:cxn ang="0">
                  <a:pos x="48" y="48"/>
                </a:cxn>
                <a:cxn ang="0">
                  <a:pos x="36" y="66"/>
                </a:cxn>
                <a:cxn ang="0">
                  <a:pos x="30" y="78"/>
                </a:cxn>
                <a:cxn ang="0">
                  <a:pos x="18" y="66"/>
                </a:cxn>
                <a:cxn ang="0">
                  <a:pos x="12" y="48"/>
                </a:cxn>
                <a:cxn ang="0">
                  <a:pos x="6" y="30"/>
                </a:cxn>
                <a:cxn ang="0">
                  <a:pos x="18" y="12"/>
                </a:cxn>
                <a:cxn ang="0">
                  <a:pos x="30" y="12"/>
                </a:cxn>
                <a:cxn ang="0">
                  <a:pos x="30" y="12"/>
                </a:cxn>
              </a:cxnLst>
              <a:rect l="0" t="0" r="r" b="b"/>
              <a:pathLst>
                <a:path w="66" h="96">
                  <a:moveTo>
                    <a:pt x="30" y="96"/>
                  </a:moveTo>
                  <a:lnTo>
                    <a:pt x="54" y="72"/>
                  </a:lnTo>
                  <a:lnTo>
                    <a:pt x="66" y="48"/>
                  </a:lnTo>
                  <a:lnTo>
                    <a:pt x="66" y="24"/>
                  </a:lnTo>
                  <a:lnTo>
                    <a:pt x="54" y="6"/>
                  </a:lnTo>
                  <a:lnTo>
                    <a:pt x="30" y="0"/>
                  </a:lnTo>
                  <a:lnTo>
                    <a:pt x="18" y="0"/>
                  </a:lnTo>
                  <a:lnTo>
                    <a:pt x="6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18" y="84"/>
                  </a:lnTo>
                  <a:lnTo>
                    <a:pt x="30" y="96"/>
                  </a:lnTo>
                  <a:lnTo>
                    <a:pt x="30" y="96"/>
                  </a:lnTo>
                  <a:close/>
                  <a:moveTo>
                    <a:pt x="30" y="12"/>
                  </a:moveTo>
                  <a:lnTo>
                    <a:pt x="48" y="18"/>
                  </a:lnTo>
                  <a:lnTo>
                    <a:pt x="54" y="24"/>
                  </a:lnTo>
                  <a:lnTo>
                    <a:pt x="54" y="36"/>
                  </a:lnTo>
                  <a:lnTo>
                    <a:pt x="48" y="48"/>
                  </a:lnTo>
                  <a:lnTo>
                    <a:pt x="36" y="66"/>
                  </a:lnTo>
                  <a:lnTo>
                    <a:pt x="30" y="78"/>
                  </a:lnTo>
                  <a:lnTo>
                    <a:pt x="18" y="66"/>
                  </a:lnTo>
                  <a:lnTo>
                    <a:pt x="12" y="48"/>
                  </a:lnTo>
                  <a:lnTo>
                    <a:pt x="6" y="30"/>
                  </a:lnTo>
                  <a:lnTo>
                    <a:pt x="18" y="12"/>
                  </a:lnTo>
                  <a:lnTo>
                    <a:pt x="30" y="12"/>
                  </a:lnTo>
                  <a:lnTo>
                    <a:pt x="30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59" name="Freeform 23"/>
            <p:cNvSpPr>
              <a:spLocks/>
            </p:cNvSpPr>
            <p:nvPr userDrawn="1"/>
          </p:nvSpPr>
          <p:spPr bwMode="ltGray">
            <a:xfrm>
              <a:off x="3017" y="1127"/>
              <a:ext cx="2603" cy="444"/>
            </a:xfrm>
            <a:custGeom>
              <a:avLst/>
              <a:gdLst/>
              <a:ahLst/>
              <a:cxnLst>
                <a:cxn ang="0">
                  <a:pos x="2577" y="0"/>
                </a:cxn>
                <a:cxn ang="0">
                  <a:pos x="2594" y="72"/>
                </a:cxn>
                <a:cxn ang="0">
                  <a:pos x="6" y="444"/>
                </a:cxn>
                <a:cxn ang="0">
                  <a:pos x="0" y="396"/>
                </a:cxn>
                <a:cxn ang="0">
                  <a:pos x="1225" y="96"/>
                </a:cxn>
                <a:cxn ang="0">
                  <a:pos x="1351" y="78"/>
                </a:cxn>
                <a:cxn ang="0">
                  <a:pos x="2577" y="0"/>
                </a:cxn>
                <a:cxn ang="0">
                  <a:pos x="2577" y="0"/>
                </a:cxn>
              </a:cxnLst>
              <a:rect l="0" t="0" r="r" b="b"/>
              <a:pathLst>
                <a:path w="2594" h="444">
                  <a:moveTo>
                    <a:pt x="2577" y="0"/>
                  </a:moveTo>
                  <a:lnTo>
                    <a:pt x="2594" y="72"/>
                  </a:lnTo>
                  <a:lnTo>
                    <a:pt x="6" y="444"/>
                  </a:lnTo>
                  <a:lnTo>
                    <a:pt x="0" y="396"/>
                  </a:lnTo>
                  <a:lnTo>
                    <a:pt x="1225" y="96"/>
                  </a:lnTo>
                  <a:lnTo>
                    <a:pt x="1351" y="78"/>
                  </a:lnTo>
                  <a:lnTo>
                    <a:pt x="2577" y="0"/>
                  </a:lnTo>
                  <a:lnTo>
                    <a:pt x="25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60" name="Freeform 24"/>
            <p:cNvSpPr>
              <a:spLocks noEditPoints="1"/>
            </p:cNvSpPr>
            <p:nvPr userDrawn="1"/>
          </p:nvSpPr>
          <p:spPr bwMode="ltGray">
            <a:xfrm>
              <a:off x="2934" y="3773"/>
              <a:ext cx="84" cy="95"/>
            </a:xfrm>
            <a:custGeom>
              <a:avLst/>
              <a:gdLst/>
              <a:ahLst/>
              <a:cxnLst>
                <a:cxn ang="0">
                  <a:pos x="36" y="95"/>
                </a:cxn>
                <a:cxn ang="0">
                  <a:pos x="60" y="77"/>
                </a:cxn>
                <a:cxn ang="0">
                  <a:pos x="78" y="53"/>
                </a:cxn>
                <a:cxn ang="0">
                  <a:pos x="84" y="42"/>
                </a:cxn>
                <a:cxn ang="0">
                  <a:pos x="84" y="30"/>
                </a:cxn>
                <a:cxn ang="0">
                  <a:pos x="72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12" y="12"/>
                </a:cxn>
                <a:cxn ang="0">
                  <a:pos x="0" y="24"/>
                </a:cxn>
                <a:cxn ang="0">
                  <a:pos x="0" y="36"/>
                </a:cxn>
                <a:cxn ang="0">
                  <a:pos x="6" y="59"/>
                </a:cxn>
                <a:cxn ang="0">
                  <a:pos x="24" y="83"/>
                </a:cxn>
                <a:cxn ang="0">
                  <a:pos x="36" y="95"/>
                </a:cxn>
                <a:cxn ang="0">
                  <a:pos x="36" y="95"/>
                </a:cxn>
                <a:cxn ang="0">
                  <a:pos x="48" y="12"/>
                </a:cxn>
                <a:cxn ang="0">
                  <a:pos x="66" y="18"/>
                </a:cxn>
                <a:cxn ang="0">
                  <a:pos x="72" y="30"/>
                </a:cxn>
                <a:cxn ang="0">
                  <a:pos x="72" y="42"/>
                </a:cxn>
                <a:cxn ang="0">
                  <a:pos x="66" y="53"/>
                </a:cxn>
                <a:cxn ang="0">
                  <a:pos x="48" y="71"/>
                </a:cxn>
                <a:cxn ang="0">
                  <a:pos x="42" y="77"/>
                </a:cxn>
                <a:cxn ang="0">
                  <a:pos x="36" y="77"/>
                </a:cxn>
                <a:cxn ang="0">
                  <a:pos x="24" y="65"/>
                </a:cxn>
                <a:cxn ang="0">
                  <a:pos x="18" y="48"/>
                </a:cxn>
                <a:cxn ang="0">
                  <a:pos x="18" y="30"/>
                </a:cxn>
                <a:cxn ang="0">
                  <a:pos x="30" y="12"/>
                </a:cxn>
                <a:cxn ang="0">
                  <a:pos x="48" y="12"/>
                </a:cxn>
                <a:cxn ang="0">
                  <a:pos x="48" y="12"/>
                </a:cxn>
              </a:cxnLst>
              <a:rect l="0" t="0" r="r" b="b"/>
              <a:pathLst>
                <a:path w="84" h="95">
                  <a:moveTo>
                    <a:pt x="36" y="95"/>
                  </a:moveTo>
                  <a:lnTo>
                    <a:pt x="60" y="77"/>
                  </a:lnTo>
                  <a:lnTo>
                    <a:pt x="78" y="53"/>
                  </a:lnTo>
                  <a:lnTo>
                    <a:pt x="84" y="42"/>
                  </a:lnTo>
                  <a:lnTo>
                    <a:pt x="84" y="30"/>
                  </a:lnTo>
                  <a:lnTo>
                    <a:pt x="72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12" y="12"/>
                  </a:lnTo>
                  <a:lnTo>
                    <a:pt x="0" y="24"/>
                  </a:lnTo>
                  <a:lnTo>
                    <a:pt x="0" y="36"/>
                  </a:lnTo>
                  <a:lnTo>
                    <a:pt x="6" y="59"/>
                  </a:lnTo>
                  <a:lnTo>
                    <a:pt x="24" y="83"/>
                  </a:lnTo>
                  <a:lnTo>
                    <a:pt x="36" y="95"/>
                  </a:lnTo>
                  <a:lnTo>
                    <a:pt x="36" y="95"/>
                  </a:lnTo>
                  <a:close/>
                  <a:moveTo>
                    <a:pt x="48" y="12"/>
                  </a:moveTo>
                  <a:lnTo>
                    <a:pt x="66" y="18"/>
                  </a:lnTo>
                  <a:lnTo>
                    <a:pt x="72" y="30"/>
                  </a:lnTo>
                  <a:lnTo>
                    <a:pt x="72" y="42"/>
                  </a:lnTo>
                  <a:lnTo>
                    <a:pt x="66" y="53"/>
                  </a:lnTo>
                  <a:lnTo>
                    <a:pt x="48" y="71"/>
                  </a:lnTo>
                  <a:lnTo>
                    <a:pt x="42" y="77"/>
                  </a:lnTo>
                  <a:lnTo>
                    <a:pt x="36" y="77"/>
                  </a:lnTo>
                  <a:lnTo>
                    <a:pt x="24" y="65"/>
                  </a:lnTo>
                  <a:lnTo>
                    <a:pt x="18" y="48"/>
                  </a:lnTo>
                  <a:lnTo>
                    <a:pt x="18" y="30"/>
                  </a:lnTo>
                  <a:lnTo>
                    <a:pt x="30" y="12"/>
                  </a:lnTo>
                  <a:lnTo>
                    <a:pt x="48" y="12"/>
                  </a:lnTo>
                  <a:lnTo>
                    <a:pt x="48" y="1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61" name="Freeform 25"/>
            <p:cNvSpPr>
              <a:spLocks noEditPoints="1"/>
            </p:cNvSpPr>
            <p:nvPr userDrawn="1"/>
          </p:nvSpPr>
          <p:spPr bwMode="ltGray">
            <a:xfrm>
              <a:off x="3779" y="3872"/>
              <a:ext cx="90" cy="108"/>
            </a:xfrm>
            <a:custGeom>
              <a:avLst/>
              <a:gdLst/>
              <a:ahLst/>
              <a:cxnLst>
                <a:cxn ang="0">
                  <a:pos x="12" y="96"/>
                </a:cxn>
                <a:cxn ang="0">
                  <a:pos x="24" y="108"/>
                </a:cxn>
                <a:cxn ang="0">
                  <a:pos x="42" y="108"/>
                </a:cxn>
                <a:cxn ang="0">
                  <a:pos x="66" y="102"/>
                </a:cxn>
                <a:cxn ang="0">
                  <a:pos x="84" y="78"/>
                </a:cxn>
                <a:cxn ang="0">
                  <a:pos x="90" y="66"/>
                </a:cxn>
                <a:cxn ang="0">
                  <a:pos x="84" y="48"/>
                </a:cxn>
                <a:cxn ang="0">
                  <a:pos x="66" y="24"/>
                </a:cxn>
                <a:cxn ang="0">
                  <a:pos x="48" y="12"/>
                </a:cxn>
                <a:cxn ang="0">
                  <a:pos x="36" y="0"/>
                </a:cxn>
                <a:cxn ang="0">
                  <a:pos x="30" y="0"/>
                </a:cxn>
                <a:cxn ang="0">
                  <a:pos x="30" y="0"/>
                </a:cxn>
                <a:cxn ang="0">
                  <a:pos x="24" y="0"/>
                </a:cxn>
                <a:cxn ang="0">
                  <a:pos x="12" y="30"/>
                </a:cxn>
                <a:cxn ang="0">
                  <a:pos x="0" y="54"/>
                </a:cxn>
                <a:cxn ang="0">
                  <a:pos x="0" y="78"/>
                </a:cxn>
                <a:cxn ang="0">
                  <a:pos x="12" y="96"/>
                </a:cxn>
                <a:cxn ang="0">
                  <a:pos x="12" y="96"/>
                </a:cxn>
                <a:cxn ang="0">
                  <a:pos x="12" y="72"/>
                </a:cxn>
                <a:cxn ang="0">
                  <a:pos x="18" y="54"/>
                </a:cxn>
                <a:cxn ang="0">
                  <a:pos x="24" y="36"/>
                </a:cxn>
                <a:cxn ang="0">
                  <a:pos x="30" y="18"/>
                </a:cxn>
                <a:cxn ang="0">
                  <a:pos x="30" y="12"/>
                </a:cxn>
                <a:cxn ang="0">
                  <a:pos x="48" y="24"/>
                </a:cxn>
                <a:cxn ang="0">
                  <a:pos x="66" y="36"/>
                </a:cxn>
                <a:cxn ang="0">
                  <a:pos x="78" y="54"/>
                </a:cxn>
                <a:cxn ang="0">
                  <a:pos x="78" y="72"/>
                </a:cxn>
                <a:cxn ang="0">
                  <a:pos x="72" y="84"/>
                </a:cxn>
                <a:cxn ang="0">
                  <a:pos x="48" y="96"/>
                </a:cxn>
                <a:cxn ang="0">
                  <a:pos x="36" y="96"/>
                </a:cxn>
                <a:cxn ang="0">
                  <a:pos x="24" y="90"/>
                </a:cxn>
                <a:cxn ang="0">
                  <a:pos x="18" y="84"/>
                </a:cxn>
                <a:cxn ang="0">
                  <a:pos x="12" y="72"/>
                </a:cxn>
                <a:cxn ang="0">
                  <a:pos x="12" y="72"/>
                </a:cxn>
              </a:cxnLst>
              <a:rect l="0" t="0" r="r" b="b"/>
              <a:pathLst>
                <a:path w="90" h="108">
                  <a:moveTo>
                    <a:pt x="12" y="96"/>
                  </a:moveTo>
                  <a:lnTo>
                    <a:pt x="24" y="108"/>
                  </a:lnTo>
                  <a:lnTo>
                    <a:pt x="42" y="108"/>
                  </a:lnTo>
                  <a:lnTo>
                    <a:pt x="66" y="102"/>
                  </a:lnTo>
                  <a:lnTo>
                    <a:pt x="84" y="78"/>
                  </a:lnTo>
                  <a:lnTo>
                    <a:pt x="90" y="66"/>
                  </a:lnTo>
                  <a:lnTo>
                    <a:pt x="84" y="48"/>
                  </a:lnTo>
                  <a:lnTo>
                    <a:pt x="66" y="24"/>
                  </a:lnTo>
                  <a:lnTo>
                    <a:pt x="48" y="12"/>
                  </a:lnTo>
                  <a:lnTo>
                    <a:pt x="36" y="0"/>
                  </a:lnTo>
                  <a:lnTo>
                    <a:pt x="30" y="0"/>
                  </a:lnTo>
                  <a:lnTo>
                    <a:pt x="30" y="0"/>
                  </a:lnTo>
                  <a:lnTo>
                    <a:pt x="24" y="0"/>
                  </a:lnTo>
                  <a:lnTo>
                    <a:pt x="12" y="30"/>
                  </a:lnTo>
                  <a:lnTo>
                    <a:pt x="0" y="54"/>
                  </a:lnTo>
                  <a:lnTo>
                    <a:pt x="0" y="78"/>
                  </a:lnTo>
                  <a:lnTo>
                    <a:pt x="12" y="96"/>
                  </a:lnTo>
                  <a:lnTo>
                    <a:pt x="12" y="96"/>
                  </a:lnTo>
                  <a:close/>
                  <a:moveTo>
                    <a:pt x="12" y="72"/>
                  </a:moveTo>
                  <a:lnTo>
                    <a:pt x="18" y="54"/>
                  </a:lnTo>
                  <a:lnTo>
                    <a:pt x="24" y="36"/>
                  </a:lnTo>
                  <a:lnTo>
                    <a:pt x="30" y="18"/>
                  </a:lnTo>
                  <a:lnTo>
                    <a:pt x="30" y="12"/>
                  </a:lnTo>
                  <a:lnTo>
                    <a:pt x="48" y="24"/>
                  </a:lnTo>
                  <a:lnTo>
                    <a:pt x="66" y="36"/>
                  </a:lnTo>
                  <a:lnTo>
                    <a:pt x="78" y="54"/>
                  </a:lnTo>
                  <a:lnTo>
                    <a:pt x="78" y="72"/>
                  </a:lnTo>
                  <a:lnTo>
                    <a:pt x="72" y="84"/>
                  </a:lnTo>
                  <a:lnTo>
                    <a:pt x="48" y="96"/>
                  </a:lnTo>
                  <a:lnTo>
                    <a:pt x="36" y="96"/>
                  </a:lnTo>
                  <a:lnTo>
                    <a:pt x="24" y="90"/>
                  </a:lnTo>
                  <a:lnTo>
                    <a:pt x="18" y="84"/>
                  </a:lnTo>
                  <a:lnTo>
                    <a:pt x="12" y="72"/>
                  </a:lnTo>
                  <a:lnTo>
                    <a:pt x="12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62" name="Freeform 26"/>
            <p:cNvSpPr>
              <a:spLocks noEditPoints="1"/>
            </p:cNvSpPr>
            <p:nvPr userDrawn="1"/>
          </p:nvSpPr>
          <p:spPr bwMode="ltGray">
            <a:xfrm>
              <a:off x="2400" y="3872"/>
              <a:ext cx="72" cy="90"/>
            </a:xfrm>
            <a:custGeom>
              <a:avLst/>
              <a:gdLst/>
              <a:ahLst/>
              <a:cxnLst>
                <a:cxn ang="0">
                  <a:pos x="71" y="90"/>
                </a:cxn>
                <a:cxn ang="0">
                  <a:pos x="71" y="60"/>
                </a:cxn>
                <a:cxn ang="0">
                  <a:pos x="71" y="36"/>
                </a:cxn>
                <a:cxn ang="0">
                  <a:pos x="60" y="12"/>
                </a:cxn>
                <a:cxn ang="0">
                  <a:pos x="36" y="0"/>
                </a:cxn>
                <a:cxn ang="0">
                  <a:pos x="12" y="12"/>
                </a:cxn>
                <a:cxn ang="0">
                  <a:pos x="0" y="36"/>
                </a:cxn>
                <a:cxn ang="0">
                  <a:pos x="6" y="60"/>
                </a:cxn>
                <a:cxn ang="0">
                  <a:pos x="30" y="78"/>
                </a:cxn>
                <a:cxn ang="0">
                  <a:pos x="54" y="90"/>
                </a:cxn>
                <a:cxn ang="0">
                  <a:pos x="71" y="90"/>
                </a:cxn>
                <a:cxn ang="0">
                  <a:pos x="71" y="90"/>
                </a:cxn>
                <a:cxn ang="0">
                  <a:pos x="24" y="18"/>
                </a:cxn>
                <a:cxn ang="0">
                  <a:pos x="42" y="18"/>
                </a:cxn>
                <a:cxn ang="0">
                  <a:pos x="54" y="18"/>
                </a:cxn>
                <a:cxn ang="0">
                  <a:pos x="60" y="42"/>
                </a:cxn>
                <a:cxn ang="0">
                  <a:pos x="60" y="66"/>
                </a:cxn>
                <a:cxn ang="0">
                  <a:pos x="60" y="72"/>
                </a:cxn>
                <a:cxn ang="0">
                  <a:pos x="60" y="78"/>
                </a:cxn>
                <a:cxn ang="0">
                  <a:pos x="42" y="72"/>
                </a:cxn>
                <a:cxn ang="0">
                  <a:pos x="24" y="66"/>
                </a:cxn>
                <a:cxn ang="0">
                  <a:pos x="12" y="48"/>
                </a:cxn>
                <a:cxn ang="0">
                  <a:pos x="12" y="30"/>
                </a:cxn>
                <a:cxn ang="0">
                  <a:pos x="24" y="18"/>
                </a:cxn>
                <a:cxn ang="0">
                  <a:pos x="24" y="18"/>
                </a:cxn>
              </a:cxnLst>
              <a:rect l="0" t="0" r="r" b="b"/>
              <a:pathLst>
                <a:path w="71" h="90">
                  <a:moveTo>
                    <a:pt x="71" y="90"/>
                  </a:moveTo>
                  <a:lnTo>
                    <a:pt x="71" y="60"/>
                  </a:lnTo>
                  <a:lnTo>
                    <a:pt x="71" y="36"/>
                  </a:lnTo>
                  <a:lnTo>
                    <a:pt x="60" y="12"/>
                  </a:lnTo>
                  <a:lnTo>
                    <a:pt x="36" y="0"/>
                  </a:lnTo>
                  <a:lnTo>
                    <a:pt x="12" y="12"/>
                  </a:lnTo>
                  <a:lnTo>
                    <a:pt x="0" y="36"/>
                  </a:lnTo>
                  <a:lnTo>
                    <a:pt x="6" y="60"/>
                  </a:lnTo>
                  <a:lnTo>
                    <a:pt x="30" y="78"/>
                  </a:lnTo>
                  <a:lnTo>
                    <a:pt x="54" y="90"/>
                  </a:lnTo>
                  <a:lnTo>
                    <a:pt x="71" y="90"/>
                  </a:lnTo>
                  <a:lnTo>
                    <a:pt x="71" y="90"/>
                  </a:lnTo>
                  <a:close/>
                  <a:moveTo>
                    <a:pt x="24" y="18"/>
                  </a:moveTo>
                  <a:lnTo>
                    <a:pt x="42" y="18"/>
                  </a:lnTo>
                  <a:lnTo>
                    <a:pt x="54" y="18"/>
                  </a:lnTo>
                  <a:lnTo>
                    <a:pt x="60" y="42"/>
                  </a:lnTo>
                  <a:lnTo>
                    <a:pt x="60" y="66"/>
                  </a:lnTo>
                  <a:lnTo>
                    <a:pt x="60" y="72"/>
                  </a:lnTo>
                  <a:lnTo>
                    <a:pt x="60" y="78"/>
                  </a:lnTo>
                  <a:lnTo>
                    <a:pt x="42" y="72"/>
                  </a:lnTo>
                  <a:lnTo>
                    <a:pt x="24" y="66"/>
                  </a:lnTo>
                  <a:lnTo>
                    <a:pt x="12" y="48"/>
                  </a:lnTo>
                  <a:lnTo>
                    <a:pt x="12" y="30"/>
                  </a:lnTo>
                  <a:lnTo>
                    <a:pt x="24" y="18"/>
                  </a:lnTo>
                  <a:lnTo>
                    <a:pt x="24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63" name="Oval 27"/>
            <p:cNvSpPr>
              <a:spLocks noChangeArrowheads="1"/>
            </p:cNvSpPr>
            <p:nvPr userDrawn="1"/>
          </p:nvSpPr>
          <p:spPr bwMode="ltGray">
            <a:xfrm>
              <a:off x="2444" y="3838"/>
              <a:ext cx="1380" cy="389"/>
            </a:xfrm>
            <a:prstGeom prst="ellipse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64" name="Oval 28"/>
            <p:cNvSpPr>
              <a:spLocks noChangeArrowheads="1"/>
            </p:cNvSpPr>
            <p:nvPr userDrawn="1"/>
          </p:nvSpPr>
          <p:spPr bwMode="ltGray">
            <a:xfrm>
              <a:off x="2394" y="3834"/>
              <a:ext cx="1502" cy="288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65" name="Oval 29"/>
            <p:cNvSpPr>
              <a:spLocks noChangeArrowheads="1"/>
            </p:cNvSpPr>
            <p:nvPr userDrawn="1"/>
          </p:nvSpPr>
          <p:spPr bwMode="ltGray">
            <a:xfrm>
              <a:off x="2441" y="3860"/>
              <a:ext cx="1425" cy="220"/>
            </a:xfrm>
            <a:prstGeom prst="ellipse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66" name="Freeform 30"/>
            <p:cNvSpPr>
              <a:spLocks noEditPoints="1"/>
            </p:cNvSpPr>
            <p:nvPr userDrawn="1"/>
          </p:nvSpPr>
          <p:spPr bwMode="ltGray">
            <a:xfrm>
              <a:off x="3743" y="3788"/>
              <a:ext cx="90" cy="96"/>
            </a:xfrm>
            <a:custGeom>
              <a:avLst/>
              <a:gdLst/>
              <a:ahLst/>
              <a:cxnLst>
                <a:cxn ang="0">
                  <a:pos x="66" y="96"/>
                </a:cxn>
                <a:cxn ang="0">
                  <a:pos x="78" y="66"/>
                </a:cxn>
                <a:cxn ang="0">
                  <a:pos x="90" y="42"/>
                </a:cxn>
                <a:cxn ang="0">
                  <a:pos x="78" y="18"/>
                </a:cxn>
                <a:cxn ang="0">
                  <a:pos x="60" y="0"/>
                </a:cxn>
                <a:cxn ang="0">
                  <a:pos x="30" y="6"/>
                </a:cxn>
                <a:cxn ang="0">
                  <a:pos x="18" y="18"/>
                </a:cxn>
                <a:cxn ang="0">
                  <a:pos x="6" y="30"/>
                </a:cxn>
                <a:cxn ang="0">
                  <a:pos x="0" y="42"/>
                </a:cxn>
                <a:cxn ang="0">
                  <a:pos x="6" y="60"/>
                </a:cxn>
                <a:cxn ang="0">
                  <a:pos x="24" y="78"/>
                </a:cxn>
                <a:cxn ang="0">
                  <a:pos x="48" y="90"/>
                </a:cxn>
                <a:cxn ang="0">
                  <a:pos x="66" y="96"/>
                </a:cxn>
                <a:cxn ang="0">
                  <a:pos x="66" y="96"/>
                </a:cxn>
                <a:cxn ang="0">
                  <a:pos x="42" y="18"/>
                </a:cxn>
                <a:cxn ang="0">
                  <a:pos x="60" y="18"/>
                </a:cxn>
                <a:cxn ang="0">
                  <a:pos x="72" y="24"/>
                </a:cxn>
                <a:cxn ang="0">
                  <a:pos x="72" y="36"/>
                </a:cxn>
                <a:cxn ang="0">
                  <a:pos x="72" y="48"/>
                </a:cxn>
                <a:cxn ang="0">
                  <a:pos x="66" y="72"/>
                </a:cxn>
                <a:cxn ang="0">
                  <a:pos x="60" y="78"/>
                </a:cxn>
                <a:cxn ang="0">
                  <a:pos x="60" y="84"/>
                </a:cxn>
                <a:cxn ang="0">
                  <a:pos x="42" y="72"/>
                </a:cxn>
                <a:cxn ang="0">
                  <a:pos x="30" y="66"/>
                </a:cxn>
                <a:cxn ang="0">
                  <a:pos x="18" y="42"/>
                </a:cxn>
                <a:cxn ang="0">
                  <a:pos x="24" y="30"/>
                </a:cxn>
                <a:cxn ang="0">
                  <a:pos x="42" y="18"/>
                </a:cxn>
                <a:cxn ang="0">
                  <a:pos x="42" y="18"/>
                </a:cxn>
              </a:cxnLst>
              <a:rect l="0" t="0" r="r" b="b"/>
              <a:pathLst>
                <a:path w="90" h="96">
                  <a:moveTo>
                    <a:pt x="66" y="96"/>
                  </a:moveTo>
                  <a:lnTo>
                    <a:pt x="78" y="66"/>
                  </a:lnTo>
                  <a:lnTo>
                    <a:pt x="90" y="42"/>
                  </a:lnTo>
                  <a:lnTo>
                    <a:pt x="78" y="18"/>
                  </a:lnTo>
                  <a:lnTo>
                    <a:pt x="60" y="0"/>
                  </a:lnTo>
                  <a:lnTo>
                    <a:pt x="30" y="6"/>
                  </a:lnTo>
                  <a:lnTo>
                    <a:pt x="18" y="18"/>
                  </a:lnTo>
                  <a:lnTo>
                    <a:pt x="6" y="30"/>
                  </a:lnTo>
                  <a:lnTo>
                    <a:pt x="0" y="42"/>
                  </a:lnTo>
                  <a:lnTo>
                    <a:pt x="6" y="60"/>
                  </a:lnTo>
                  <a:lnTo>
                    <a:pt x="24" y="78"/>
                  </a:lnTo>
                  <a:lnTo>
                    <a:pt x="48" y="90"/>
                  </a:lnTo>
                  <a:lnTo>
                    <a:pt x="66" y="96"/>
                  </a:lnTo>
                  <a:lnTo>
                    <a:pt x="66" y="96"/>
                  </a:lnTo>
                  <a:close/>
                  <a:moveTo>
                    <a:pt x="42" y="18"/>
                  </a:moveTo>
                  <a:lnTo>
                    <a:pt x="60" y="18"/>
                  </a:lnTo>
                  <a:lnTo>
                    <a:pt x="72" y="24"/>
                  </a:lnTo>
                  <a:lnTo>
                    <a:pt x="72" y="36"/>
                  </a:lnTo>
                  <a:lnTo>
                    <a:pt x="72" y="48"/>
                  </a:lnTo>
                  <a:lnTo>
                    <a:pt x="66" y="72"/>
                  </a:lnTo>
                  <a:lnTo>
                    <a:pt x="60" y="78"/>
                  </a:lnTo>
                  <a:lnTo>
                    <a:pt x="60" y="84"/>
                  </a:lnTo>
                  <a:lnTo>
                    <a:pt x="42" y="72"/>
                  </a:lnTo>
                  <a:lnTo>
                    <a:pt x="30" y="66"/>
                  </a:lnTo>
                  <a:lnTo>
                    <a:pt x="18" y="42"/>
                  </a:lnTo>
                  <a:lnTo>
                    <a:pt x="24" y="30"/>
                  </a:lnTo>
                  <a:lnTo>
                    <a:pt x="42" y="18"/>
                  </a:lnTo>
                  <a:lnTo>
                    <a:pt x="42" y="1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67" name="Freeform 31"/>
            <p:cNvSpPr>
              <a:spLocks noEditPoints="1"/>
            </p:cNvSpPr>
            <p:nvPr userDrawn="1"/>
          </p:nvSpPr>
          <p:spPr bwMode="ltGray">
            <a:xfrm>
              <a:off x="5422" y="3603"/>
              <a:ext cx="72" cy="108"/>
            </a:xfrm>
            <a:custGeom>
              <a:avLst/>
              <a:gdLst/>
              <a:ahLst/>
              <a:cxnLst>
                <a:cxn ang="0">
                  <a:pos x="0" y="90"/>
                </a:cxn>
                <a:cxn ang="0">
                  <a:pos x="12" y="102"/>
                </a:cxn>
                <a:cxn ang="0">
                  <a:pos x="24" y="108"/>
                </a:cxn>
                <a:cxn ang="0">
                  <a:pos x="48" y="108"/>
                </a:cxn>
                <a:cxn ang="0">
                  <a:pos x="66" y="96"/>
                </a:cxn>
                <a:cxn ang="0">
                  <a:pos x="72" y="66"/>
                </a:cxn>
                <a:cxn ang="0">
                  <a:pos x="66" y="42"/>
                </a:cxn>
                <a:cxn ang="0">
                  <a:pos x="60" y="18"/>
                </a:cxn>
                <a:cxn ang="0">
                  <a:pos x="48" y="6"/>
                </a:cxn>
                <a:cxn ang="0">
                  <a:pos x="42" y="0"/>
                </a:cxn>
                <a:cxn ang="0">
                  <a:pos x="42" y="0"/>
                </a:cxn>
                <a:cxn ang="0">
                  <a:pos x="36" y="0"/>
                </a:cxn>
                <a:cxn ang="0">
                  <a:pos x="18" y="24"/>
                </a:cxn>
                <a:cxn ang="0">
                  <a:pos x="6" y="48"/>
                </a:cxn>
                <a:cxn ang="0">
                  <a:pos x="0" y="66"/>
                </a:cxn>
                <a:cxn ang="0">
                  <a:pos x="0" y="90"/>
                </a:cxn>
                <a:cxn ang="0">
                  <a:pos x="0" y="90"/>
                </a:cxn>
                <a:cxn ang="0">
                  <a:pos x="12" y="66"/>
                </a:cxn>
                <a:cxn ang="0">
                  <a:pos x="18" y="48"/>
                </a:cxn>
                <a:cxn ang="0">
                  <a:pos x="24" y="36"/>
                </a:cxn>
                <a:cxn ang="0">
                  <a:pos x="30" y="24"/>
                </a:cxn>
                <a:cxn ang="0">
                  <a:pos x="36" y="18"/>
                </a:cxn>
                <a:cxn ang="0">
                  <a:pos x="54" y="30"/>
                </a:cxn>
                <a:cxn ang="0">
                  <a:pos x="60" y="48"/>
                </a:cxn>
                <a:cxn ang="0">
                  <a:pos x="66" y="72"/>
                </a:cxn>
                <a:cxn ang="0">
                  <a:pos x="66" y="84"/>
                </a:cxn>
                <a:cxn ang="0">
                  <a:pos x="54" y="96"/>
                </a:cxn>
                <a:cxn ang="0">
                  <a:pos x="30" y="102"/>
                </a:cxn>
                <a:cxn ang="0">
                  <a:pos x="24" y="96"/>
                </a:cxn>
                <a:cxn ang="0">
                  <a:pos x="12" y="90"/>
                </a:cxn>
                <a:cxn ang="0">
                  <a:pos x="12" y="78"/>
                </a:cxn>
                <a:cxn ang="0">
                  <a:pos x="12" y="66"/>
                </a:cxn>
                <a:cxn ang="0">
                  <a:pos x="12" y="66"/>
                </a:cxn>
              </a:cxnLst>
              <a:rect l="0" t="0" r="r" b="b"/>
              <a:pathLst>
                <a:path w="72" h="108">
                  <a:moveTo>
                    <a:pt x="0" y="90"/>
                  </a:moveTo>
                  <a:lnTo>
                    <a:pt x="12" y="102"/>
                  </a:lnTo>
                  <a:lnTo>
                    <a:pt x="24" y="108"/>
                  </a:lnTo>
                  <a:lnTo>
                    <a:pt x="48" y="108"/>
                  </a:lnTo>
                  <a:lnTo>
                    <a:pt x="66" y="96"/>
                  </a:lnTo>
                  <a:lnTo>
                    <a:pt x="72" y="66"/>
                  </a:lnTo>
                  <a:lnTo>
                    <a:pt x="66" y="42"/>
                  </a:lnTo>
                  <a:lnTo>
                    <a:pt x="60" y="18"/>
                  </a:lnTo>
                  <a:lnTo>
                    <a:pt x="48" y="6"/>
                  </a:lnTo>
                  <a:lnTo>
                    <a:pt x="42" y="0"/>
                  </a:lnTo>
                  <a:lnTo>
                    <a:pt x="42" y="0"/>
                  </a:lnTo>
                  <a:lnTo>
                    <a:pt x="36" y="0"/>
                  </a:lnTo>
                  <a:lnTo>
                    <a:pt x="18" y="24"/>
                  </a:lnTo>
                  <a:lnTo>
                    <a:pt x="6" y="48"/>
                  </a:lnTo>
                  <a:lnTo>
                    <a:pt x="0" y="66"/>
                  </a:lnTo>
                  <a:lnTo>
                    <a:pt x="0" y="90"/>
                  </a:lnTo>
                  <a:lnTo>
                    <a:pt x="0" y="90"/>
                  </a:lnTo>
                  <a:close/>
                  <a:moveTo>
                    <a:pt x="12" y="66"/>
                  </a:moveTo>
                  <a:lnTo>
                    <a:pt x="18" y="48"/>
                  </a:lnTo>
                  <a:lnTo>
                    <a:pt x="24" y="36"/>
                  </a:lnTo>
                  <a:lnTo>
                    <a:pt x="30" y="24"/>
                  </a:lnTo>
                  <a:lnTo>
                    <a:pt x="36" y="18"/>
                  </a:lnTo>
                  <a:lnTo>
                    <a:pt x="54" y="30"/>
                  </a:lnTo>
                  <a:lnTo>
                    <a:pt x="60" y="48"/>
                  </a:lnTo>
                  <a:lnTo>
                    <a:pt x="66" y="72"/>
                  </a:lnTo>
                  <a:lnTo>
                    <a:pt x="66" y="84"/>
                  </a:lnTo>
                  <a:lnTo>
                    <a:pt x="54" y="96"/>
                  </a:lnTo>
                  <a:lnTo>
                    <a:pt x="30" y="102"/>
                  </a:lnTo>
                  <a:lnTo>
                    <a:pt x="24" y="96"/>
                  </a:lnTo>
                  <a:lnTo>
                    <a:pt x="12" y="90"/>
                  </a:lnTo>
                  <a:lnTo>
                    <a:pt x="12" y="78"/>
                  </a:lnTo>
                  <a:lnTo>
                    <a:pt x="12" y="66"/>
                  </a:lnTo>
                  <a:lnTo>
                    <a:pt x="12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68" name="Rectangle 32"/>
            <p:cNvSpPr>
              <a:spLocks noChangeArrowheads="1"/>
            </p:cNvSpPr>
            <p:nvPr userDrawn="1"/>
          </p:nvSpPr>
          <p:spPr bwMode="ltGray">
            <a:xfrm>
              <a:off x="4238" y="1773"/>
              <a:ext cx="173" cy="2539"/>
            </a:xfrm>
            <a:prstGeom prst="rect">
              <a:avLst/>
            </a:pr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69" name="Rectangle 33"/>
            <p:cNvSpPr>
              <a:spLocks noChangeArrowheads="1"/>
            </p:cNvSpPr>
            <p:nvPr userDrawn="1"/>
          </p:nvSpPr>
          <p:spPr bwMode="ltGray">
            <a:xfrm>
              <a:off x="4288" y="1545"/>
              <a:ext cx="76" cy="240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70" name="AutoShape 34"/>
            <p:cNvSpPr>
              <a:spLocks noChangeArrowheads="1"/>
            </p:cNvSpPr>
            <p:nvPr userDrawn="1"/>
          </p:nvSpPr>
          <p:spPr bwMode="ltGray">
            <a:xfrm>
              <a:off x="4220" y="1743"/>
              <a:ext cx="205" cy="52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tint val="81961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14371" name="Freeform 35"/>
            <p:cNvSpPr>
              <a:spLocks/>
            </p:cNvSpPr>
            <p:nvPr userDrawn="1"/>
          </p:nvSpPr>
          <p:spPr bwMode="ltGray">
            <a:xfrm>
              <a:off x="4306" y="1529"/>
              <a:ext cx="252" cy="1576"/>
            </a:xfrm>
            <a:custGeom>
              <a:avLst/>
              <a:gdLst/>
              <a:ahLst/>
              <a:cxnLst>
                <a:cxn ang="0">
                  <a:pos x="252" y="1576"/>
                </a:cxn>
                <a:cxn ang="0">
                  <a:pos x="12" y="84"/>
                </a:cxn>
                <a:cxn ang="0">
                  <a:pos x="12" y="60"/>
                </a:cxn>
                <a:cxn ang="0">
                  <a:pos x="0" y="12"/>
                </a:cxn>
                <a:cxn ang="0">
                  <a:pos x="72" y="0"/>
                </a:cxn>
                <a:cxn ang="0">
                  <a:pos x="72" y="0"/>
                </a:cxn>
                <a:cxn ang="0">
                  <a:pos x="78" y="48"/>
                </a:cxn>
                <a:cxn ang="0">
                  <a:pos x="88" y="66"/>
                </a:cxn>
              </a:cxnLst>
              <a:rect l="0" t="0" r="r" b="b"/>
              <a:pathLst>
                <a:path w="252" h="1576">
                  <a:moveTo>
                    <a:pt x="252" y="1576"/>
                  </a:moveTo>
                  <a:lnTo>
                    <a:pt x="12" y="84"/>
                  </a:lnTo>
                  <a:lnTo>
                    <a:pt x="12" y="60"/>
                  </a:lnTo>
                  <a:lnTo>
                    <a:pt x="0" y="12"/>
                  </a:lnTo>
                  <a:lnTo>
                    <a:pt x="72" y="0"/>
                  </a:lnTo>
                  <a:lnTo>
                    <a:pt x="72" y="0"/>
                  </a:lnTo>
                  <a:lnTo>
                    <a:pt x="78" y="48"/>
                  </a:lnTo>
                  <a:lnTo>
                    <a:pt x="88" y="66"/>
                  </a:lnTo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27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372" name="Freeform 36"/>
            <p:cNvSpPr>
              <a:spLocks/>
            </p:cNvSpPr>
            <p:nvPr userDrawn="1"/>
          </p:nvSpPr>
          <p:spPr bwMode="ltGray">
            <a:xfrm>
              <a:off x="4169" y="1421"/>
              <a:ext cx="317" cy="138"/>
            </a:xfrm>
            <a:custGeom>
              <a:avLst/>
              <a:gdLst/>
              <a:ahLst/>
              <a:cxnLst>
                <a:cxn ang="0">
                  <a:pos x="161" y="0"/>
                </a:cxn>
                <a:cxn ang="0">
                  <a:pos x="227" y="6"/>
                </a:cxn>
                <a:cxn ang="0">
                  <a:pos x="275" y="36"/>
                </a:cxn>
                <a:cxn ang="0">
                  <a:pos x="304" y="78"/>
                </a:cxn>
                <a:cxn ang="0">
                  <a:pos x="316" y="138"/>
                </a:cxn>
                <a:cxn ang="0">
                  <a:pos x="0" y="138"/>
                </a:cxn>
                <a:cxn ang="0">
                  <a:pos x="11" y="78"/>
                </a:cxn>
                <a:cxn ang="0">
                  <a:pos x="47" y="36"/>
                </a:cxn>
                <a:cxn ang="0">
                  <a:pos x="95" y="6"/>
                </a:cxn>
                <a:cxn ang="0">
                  <a:pos x="161" y="0"/>
                </a:cxn>
                <a:cxn ang="0">
                  <a:pos x="161" y="0"/>
                </a:cxn>
              </a:cxnLst>
              <a:rect l="0" t="0" r="r" b="b"/>
              <a:pathLst>
                <a:path w="316" h="138">
                  <a:moveTo>
                    <a:pt x="161" y="0"/>
                  </a:moveTo>
                  <a:lnTo>
                    <a:pt x="227" y="6"/>
                  </a:lnTo>
                  <a:lnTo>
                    <a:pt x="275" y="36"/>
                  </a:lnTo>
                  <a:lnTo>
                    <a:pt x="304" y="78"/>
                  </a:lnTo>
                  <a:lnTo>
                    <a:pt x="316" y="138"/>
                  </a:lnTo>
                  <a:lnTo>
                    <a:pt x="0" y="138"/>
                  </a:lnTo>
                  <a:lnTo>
                    <a:pt x="11" y="78"/>
                  </a:lnTo>
                  <a:lnTo>
                    <a:pt x="47" y="36"/>
                  </a:lnTo>
                  <a:lnTo>
                    <a:pt x="95" y="6"/>
                  </a:lnTo>
                  <a:lnTo>
                    <a:pt x="161" y="0"/>
                  </a:lnTo>
                  <a:lnTo>
                    <a:pt x="16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14373" name="Rectangle 3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4374" name="Rectangle 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4375" name="Rectangle 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4376" name="Rectangle 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78563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4377" name="Rectangle 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78563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n-lt"/>
              </a:defRPr>
            </a:lvl1pPr>
          </a:lstStyle>
          <a:p>
            <a:fld id="{09DC3266-2CC0-4263-86AE-A9E26E4A7A11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177952.jpg" TargetMode="External"/><Relationship Id="rId3" Type="http://schemas.openxmlformats.org/officeDocument/2006/relationships/hyperlink" Target="http://officeimg.vo.msecnd.net/en-us/images/MH900411904.jpg" TargetMode="External"/><Relationship Id="rId7" Type="http://schemas.openxmlformats.org/officeDocument/2006/relationships/hyperlink" Target="http://officeimg.vo.msecnd.net/en-us/images/MH900387867.jpg" TargetMode="External"/><Relationship Id="rId2" Type="http://schemas.openxmlformats.org/officeDocument/2006/relationships/hyperlink" Target="http://officeimg.vo.msecnd.net/en-us/images/MH90035057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4/4d/Cuboid_sugar.jpg" TargetMode="External"/><Relationship Id="rId5" Type="http://schemas.openxmlformats.org/officeDocument/2006/relationships/hyperlink" Target="http://officeimg.vo.msecnd.net/en-us/images/MH900084682.jpg" TargetMode="External"/><Relationship Id="rId10" Type="http://schemas.openxmlformats.org/officeDocument/2006/relationships/image" Target="../media/image1.jpeg"/><Relationship Id="rId4" Type="http://schemas.openxmlformats.org/officeDocument/2006/relationships/hyperlink" Target="http://officeimg.vo.msecnd.net/en-us/images/MH900321065.jpg" TargetMode="External"/><Relationship Id="rId9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30723" name="Group 3"/>
          <p:cNvGraphicFramePr>
            <a:graphicFrameLocks noGrp="1"/>
          </p:cNvGraphicFramePr>
          <p:nvPr/>
        </p:nvGraphicFramePr>
        <p:xfrm>
          <a:off x="611188" y="2276475"/>
          <a:ext cx="8137525" cy="4106867"/>
        </p:xfrm>
        <a:graphic>
          <a:graphicData uri="http://schemas.openxmlformats.org/drawingml/2006/table">
            <a:tbl>
              <a:tblPr/>
              <a:tblGrid>
                <a:gridCol w="1728787"/>
                <a:gridCol w="6408738"/>
              </a:tblGrid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Číslo projektu MŠMT: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pl-PL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CZ . 1 . 07 / 1. 4. 00 / 21 . 07 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82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Číslo materiálu: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VY_32_INOVACE_15_04_převody jednotek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ZŠ, PŠ a MŠ Česká Lípa, Moskevská  679 příspěvková organizace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Ročník: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I.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Vzdělávací oblast: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Matematika a její aplikace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Předmět: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Matematika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Tematický okruh: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Závislosti, vztahy a práce s daty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Téma: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Jednotky hmotnosti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Název autora: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Mgr. Hana Pajkrtová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Vytvořeno dne: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Říjen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9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Anotace: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DUM je určen k procvičení převodu jednotek hmotnosti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  <a:tr h="338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Klíčová slova: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</a:rPr>
                        <a:t>Převody jednotek, gram, dekagram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2205038"/>
            <a:ext cx="1511300" cy="1511300"/>
          </a:xfrm>
          <a:prstGeom prst="rect">
            <a:avLst/>
          </a:prstGeom>
          <a:noFill/>
          <a:ln w="57150">
            <a:solidFill>
              <a:srgbClr val="FFCC00"/>
            </a:solidFill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 t="20923" r="1913" b="23232"/>
          <a:stretch>
            <a:fillRect/>
          </a:stretch>
        </p:blipFill>
        <p:spPr bwMode="auto">
          <a:xfrm>
            <a:off x="3419475" y="4652963"/>
            <a:ext cx="2305050" cy="1312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1725" y="2708275"/>
            <a:ext cx="1419225" cy="1419225"/>
          </a:xfrm>
          <a:prstGeom prst="rect">
            <a:avLst/>
          </a:prstGeom>
          <a:noFill/>
          <a:ln w="57150">
            <a:solidFill>
              <a:srgbClr val="0099FF"/>
            </a:solidFill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/>
          <a:srcRect l="14268" t="32898" r="17964"/>
          <a:stretch>
            <a:fillRect/>
          </a:stretch>
        </p:blipFill>
        <p:spPr bwMode="auto">
          <a:xfrm>
            <a:off x="611188" y="4581525"/>
            <a:ext cx="2017712" cy="1593850"/>
          </a:xfrm>
          <a:prstGeom prst="rect">
            <a:avLst/>
          </a:prstGeom>
          <a:noFill/>
          <a:ln w="57150">
            <a:solidFill>
              <a:srgbClr val="0099FF"/>
            </a:solidFill>
            <a:miter lim="800000"/>
            <a:headEnd/>
            <a:tailEnd/>
          </a:ln>
          <a:effectLst/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 cstate="print"/>
          <a:srcRect b="19516"/>
          <a:stretch>
            <a:fillRect/>
          </a:stretch>
        </p:blipFill>
        <p:spPr bwMode="auto">
          <a:xfrm>
            <a:off x="323850" y="260350"/>
            <a:ext cx="2289175" cy="1344613"/>
          </a:xfrm>
          <a:prstGeom prst="rect">
            <a:avLst/>
          </a:prstGeom>
          <a:noFill/>
          <a:ln w="57150">
            <a:solidFill>
              <a:srgbClr val="993300"/>
            </a:solidFill>
            <a:miter lim="800000"/>
            <a:headEnd/>
            <a:tailEnd/>
          </a:ln>
          <a:effectLst/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688" y="4724400"/>
            <a:ext cx="2016125" cy="1654175"/>
          </a:xfrm>
          <a:prstGeom prst="rect">
            <a:avLst/>
          </a:prstGeom>
          <a:noFill/>
          <a:ln w="57150">
            <a:solidFill>
              <a:srgbClr val="FF9900"/>
            </a:solidFill>
            <a:miter lim="800000"/>
            <a:headEnd/>
            <a:tailEnd/>
          </a:ln>
          <a:effectLst/>
        </p:spPr>
      </p:pic>
      <p:sp>
        <p:nvSpPr>
          <p:cNvPr id="4104" name="Rectangle 8"/>
          <p:cNvSpPr>
            <a:spLocks noChangeArrowheads="1"/>
          </p:cNvSpPr>
          <p:nvPr/>
        </p:nvSpPr>
        <p:spPr bwMode="auto">
          <a:xfrm>
            <a:off x="2771775" y="2636838"/>
            <a:ext cx="4103688" cy="1296987"/>
          </a:xfrm>
          <a:prstGeom prst="rect">
            <a:avLst/>
          </a:prstGeom>
          <a:solidFill>
            <a:srgbClr val="FFCC00"/>
          </a:solidFill>
          <a:ln w="9525">
            <a:solidFill>
              <a:srgbClr val="80008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600" b="1">
              <a:latin typeface="Monotype Corsiva" pitchFamily="66" charset="0"/>
            </a:endParaRPr>
          </a:p>
        </p:txBody>
      </p:sp>
      <p:sp>
        <p:nvSpPr>
          <p:cNvPr id="4105" name="WordArt 9"/>
          <p:cNvSpPr>
            <a:spLocks noChangeArrowheads="1" noChangeShapeType="1" noTextEdit="1"/>
          </p:cNvSpPr>
          <p:nvPr/>
        </p:nvSpPr>
        <p:spPr bwMode="auto">
          <a:xfrm>
            <a:off x="3132138" y="2709863"/>
            <a:ext cx="3311525" cy="92551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9933FF"/>
                  </a:solidFill>
                  <a:round/>
                  <a:headEnd/>
                  <a:tailEnd/>
                </a:ln>
                <a:solidFill>
                  <a:srgbClr val="CC3399">
                    <a:alpha val="50000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Courier New"/>
                <a:cs typeface="Courier New"/>
              </a:rPr>
              <a:t>VÁŽÍME</a:t>
            </a:r>
          </a:p>
        </p:txBody>
      </p:sp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8" cstate="print"/>
          <a:srcRect l="9232" t="24455" r="11903" b="19157"/>
          <a:stretch>
            <a:fillRect/>
          </a:stretch>
        </p:blipFill>
        <p:spPr bwMode="auto">
          <a:xfrm>
            <a:off x="5724525" y="692150"/>
            <a:ext cx="3024188" cy="1368425"/>
          </a:xfrm>
          <a:prstGeom prst="rect">
            <a:avLst/>
          </a:prstGeom>
          <a:noFill/>
          <a:ln w="57150">
            <a:solidFill>
              <a:srgbClr val="800080"/>
            </a:solidFill>
            <a:miter lim="800000"/>
            <a:headEnd/>
            <a:tailEnd/>
          </a:ln>
          <a:effectLst/>
        </p:spPr>
      </p:pic>
      <p:pic>
        <p:nvPicPr>
          <p:cNvPr id="4110" name="Picture 14"/>
          <p:cNvPicPr>
            <a:picLocks noChangeAspect="1" noChangeArrowheads="1"/>
          </p:cNvPicPr>
          <p:nvPr>
            <p:ph/>
          </p:nvPr>
        </p:nvPicPr>
        <p:blipFill>
          <a:blip r:embed="rId9" cstate="print"/>
          <a:srcRect t="16473" b="17706"/>
          <a:stretch>
            <a:fillRect/>
          </a:stretch>
        </p:blipFill>
        <p:spPr>
          <a:xfrm>
            <a:off x="2843213" y="404813"/>
            <a:ext cx="2592387" cy="1692275"/>
          </a:xfrm>
          <a:noFill/>
          <a:ln w="57150">
            <a:solidFill>
              <a:schemeClr val="bg1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8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 animBg="1"/>
      <p:bldP spid="410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084888" y="1628775"/>
            <a:ext cx="2520950" cy="2520950"/>
          </a:xfrm>
          <a:noFill/>
          <a:ln w="57150">
            <a:solidFill>
              <a:srgbClr val="FFCC00"/>
            </a:solidFill>
          </a:ln>
        </p:spPr>
      </p:pic>
      <p:sp>
        <p:nvSpPr>
          <p:cNvPr id="5123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484313"/>
            <a:ext cx="3419475" cy="647700"/>
          </a:xfrm>
          <a:solidFill>
            <a:srgbClr val="FF9933"/>
          </a:solidFill>
        </p:spPr>
        <p:txBody>
          <a:bodyPr/>
          <a:lstStyle/>
          <a:p>
            <a:pPr>
              <a:buClr>
                <a:srgbClr val="00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350 g krupice</a:t>
            </a:r>
          </a:p>
          <a:p>
            <a:pPr>
              <a:buClr>
                <a:srgbClr val="00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5125" name="Oval 5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35 dkg</a:t>
            </a:r>
          </a:p>
        </p:txBody>
      </p:sp>
      <p:sp>
        <p:nvSpPr>
          <p:cNvPr id="5126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30 dkg</a:t>
            </a:r>
          </a:p>
        </p:txBody>
      </p:sp>
      <p:sp>
        <p:nvSpPr>
          <p:cNvPr id="5127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45 dkg</a:t>
            </a:r>
          </a:p>
        </p:txBody>
      </p:sp>
      <p:sp>
        <p:nvSpPr>
          <p:cNvPr id="5128" name="Oval 8"/>
          <p:cNvSpPr>
            <a:spLocks noChangeArrowheads="1"/>
          </p:cNvSpPr>
          <p:nvPr/>
        </p:nvSpPr>
        <p:spPr bwMode="auto">
          <a:xfrm>
            <a:off x="2627313" y="220503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350:10</a:t>
            </a:r>
          </a:p>
        </p:txBody>
      </p:sp>
      <p:sp>
        <p:nvSpPr>
          <p:cNvPr id="5129" name="Oval 9"/>
          <p:cNvSpPr>
            <a:spLocks noChangeArrowheads="1"/>
          </p:cNvSpPr>
          <p:nvPr/>
        </p:nvSpPr>
        <p:spPr bwMode="auto">
          <a:xfrm>
            <a:off x="250825" y="3141663"/>
            <a:ext cx="2881313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5130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5131" name="WordArt 11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513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0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3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 animBg="1"/>
      <p:bldP spid="5126" grpId="0" animBg="1"/>
      <p:bldP spid="5126" grpId="1" animBg="1"/>
      <p:bldP spid="5127" grpId="0" animBg="1"/>
      <p:bldP spid="5127" grpId="1" animBg="1"/>
      <p:bldP spid="5128" grpId="0" animBg="1"/>
      <p:bldP spid="5129" grpId="0" animBg="1"/>
      <p:bldP spid="5130" grpId="0" animBg="1"/>
      <p:bldP spid="51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628775"/>
            <a:ext cx="4038600" cy="4525963"/>
          </a:xfrm>
        </p:spPr>
        <p:txBody>
          <a:bodyPr/>
          <a:lstStyle/>
          <a:p>
            <a:pPr>
              <a:buClr>
                <a:srgbClr val="FF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300 g cukru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6148" name="Oval 4"/>
          <p:cNvSpPr>
            <a:spLocks noChangeArrowheads="1"/>
          </p:cNvSpPr>
          <p:nvPr/>
        </p:nvSpPr>
        <p:spPr bwMode="auto">
          <a:xfrm>
            <a:off x="179388" y="558958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25 dkg</a:t>
            </a:r>
          </a:p>
        </p:txBody>
      </p:sp>
      <p:sp>
        <p:nvSpPr>
          <p:cNvPr id="6149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30 dkg</a:t>
            </a:r>
          </a:p>
        </p:txBody>
      </p:sp>
      <p:sp>
        <p:nvSpPr>
          <p:cNvPr id="6150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45 dkg</a:t>
            </a:r>
          </a:p>
        </p:txBody>
      </p:sp>
      <p:sp>
        <p:nvSpPr>
          <p:cNvPr id="6151" name="Oval 7"/>
          <p:cNvSpPr>
            <a:spLocks noChangeArrowheads="1"/>
          </p:cNvSpPr>
          <p:nvPr/>
        </p:nvSpPr>
        <p:spPr bwMode="auto">
          <a:xfrm>
            <a:off x="4716463" y="2852738"/>
            <a:ext cx="2881312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rgbClr val="CC3399"/>
              </a:solidFill>
            </a:endParaRPr>
          </a:p>
        </p:txBody>
      </p:sp>
      <p:sp>
        <p:nvSpPr>
          <p:cNvPr id="6152" name="Oval 8"/>
          <p:cNvSpPr>
            <a:spLocks noChangeArrowheads="1"/>
          </p:cNvSpPr>
          <p:nvPr/>
        </p:nvSpPr>
        <p:spPr bwMode="auto">
          <a:xfrm>
            <a:off x="5867400" y="1557338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300:10</a:t>
            </a:r>
          </a:p>
        </p:txBody>
      </p:sp>
      <p:sp>
        <p:nvSpPr>
          <p:cNvPr id="6153" name="AutoShape 9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pic>
        <p:nvPicPr>
          <p:cNvPr id="6155" name="Picture 11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92275" y="2276475"/>
            <a:ext cx="1944688" cy="1698625"/>
          </a:xfrm>
          <a:noFill/>
          <a:ln w="57150">
            <a:solidFill>
              <a:srgbClr val="FF9900"/>
            </a:solidFill>
          </a:ln>
        </p:spPr>
      </p:pic>
      <p:sp>
        <p:nvSpPr>
          <p:cNvPr id="6156" name="WordArt 12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615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615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0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3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 animBg="1"/>
      <p:bldP spid="6148" grpId="1" animBg="1"/>
      <p:bldP spid="6149" grpId="0" animBg="1"/>
      <p:bldP spid="6150" grpId="0" animBg="1"/>
      <p:bldP spid="6150" grpId="1" animBg="1"/>
      <p:bldP spid="6151" grpId="0" animBg="1"/>
      <p:bldP spid="6152" grpId="0" animBg="1"/>
      <p:bldP spid="6153" grpId="0" animBg="1"/>
      <p:bldP spid="615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750" y="1484313"/>
            <a:ext cx="2700338" cy="504825"/>
          </a:xfrm>
          <a:solidFill>
            <a:srgbClr val="FF9933"/>
          </a:solidFill>
        </p:spPr>
        <p:txBody>
          <a:bodyPr/>
          <a:lstStyle/>
          <a:p>
            <a:pPr>
              <a:lnSpc>
                <a:spcPct val="90000"/>
              </a:lnSpc>
              <a:buClr>
                <a:srgbClr val="0099FF"/>
              </a:buClr>
              <a:buFont typeface="Wingdings" pitchFamily="2" charset="2"/>
              <a:buChar char="q"/>
            </a:pPr>
            <a:r>
              <a:rPr lang="cs-CZ" sz="2800" b="1">
                <a:solidFill>
                  <a:schemeClr val="bg1"/>
                </a:solidFill>
              </a:rPr>
              <a:t>450 g másla</a:t>
            </a:r>
          </a:p>
          <a:p>
            <a:pPr>
              <a:lnSpc>
                <a:spcPct val="90000"/>
              </a:lnSpc>
            </a:pPr>
            <a:endParaRPr lang="cs-CZ" sz="2800"/>
          </a:p>
        </p:txBody>
      </p:sp>
      <p:sp>
        <p:nvSpPr>
          <p:cNvPr id="7172" name="Oval 4"/>
          <p:cNvSpPr>
            <a:spLocks noChangeArrowheads="1"/>
          </p:cNvSpPr>
          <p:nvPr/>
        </p:nvSpPr>
        <p:spPr bwMode="auto">
          <a:xfrm>
            <a:off x="179388" y="558958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25 dkg</a:t>
            </a:r>
          </a:p>
        </p:txBody>
      </p:sp>
      <p:sp>
        <p:nvSpPr>
          <p:cNvPr id="7173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30 dkg</a:t>
            </a:r>
          </a:p>
        </p:txBody>
      </p:sp>
      <p:sp>
        <p:nvSpPr>
          <p:cNvPr id="7174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45 dkg</a:t>
            </a:r>
          </a:p>
        </p:txBody>
      </p:sp>
      <p:sp>
        <p:nvSpPr>
          <p:cNvPr id="7175" name="Oval 7"/>
          <p:cNvSpPr>
            <a:spLocks noChangeArrowheads="1"/>
          </p:cNvSpPr>
          <p:nvPr/>
        </p:nvSpPr>
        <p:spPr bwMode="auto">
          <a:xfrm>
            <a:off x="5940425" y="2924175"/>
            <a:ext cx="2881313" cy="1008063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2" cstate="print"/>
          <a:srcRect t="20923" r="1913" b="23232"/>
          <a:stretch>
            <a:fillRect/>
          </a:stretch>
        </p:blipFill>
        <p:spPr bwMode="auto">
          <a:xfrm>
            <a:off x="1835150" y="2205038"/>
            <a:ext cx="3095625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177" name="Oval 9"/>
          <p:cNvSpPr>
            <a:spLocks noChangeArrowheads="1"/>
          </p:cNvSpPr>
          <p:nvPr/>
        </p:nvSpPr>
        <p:spPr bwMode="auto">
          <a:xfrm>
            <a:off x="5867400" y="1773238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450:10</a:t>
            </a:r>
          </a:p>
        </p:txBody>
      </p:sp>
      <p:sp>
        <p:nvSpPr>
          <p:cNvPr id="7178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7180" name="WordArt 12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70" decel="1000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770" decel="100000"/>
                                        <p:tgtEl>
                                          <p:spTgt spid="718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5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8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animBg="1"/>
      <p:bldP spid="7172" grpId="1" animBg="1"/>
      <p:bldP spid="7173" grpId="0" animBg="1"/>
      <p:bldP spid="7173" grpId="1" animBg="1"/>
      <p:bldP spid="7174" grpId="0" animBg="1"/>
      <p:bldP spid="7175" grpId="0" animBg="1"/>
      <p:bldP spid="7177" grpId="0" animBg="1"/>
      <p:bldP spid="7178" grpId="0" animBg="1"/>
      <p:bldP spid="718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978400" cy="604838"/>
          </a:xfrm>
          <a:solidFill>
            <a:srgbClr val="FF9933"/>
          </a:solidFill>
        </p:spPr>
        <p:txBody>
          <a:bodyPr/>
          <a:lstStyle/>
          <a:p>
            <a:pPr>
              <a:buClr>
                <a:srgbClr val="CC99FF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100 g hladké mouky</a:t>
            </a:r>
          </a:p>
          <a:p>
            <a:endParaRPr lang="cs-CZ"/>
          </a:p>
        </p:txBody>
      </p:sp>
      <p:sp>
        <p:nvSpPr>
          <p:cNvPr id="8196" name="Oval 4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25 dkg</a:t>
            </a:r>
          </a:p>
        </p:txBody>
      </p:sp>
      <p:sp>
        <p:nvSpPr>
          <p:cNvPr id="8197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10 dkg</a:t>
            </a:r>
          </a:p>
        </p:txBody>
      </p:sp>
      <p:sp>
        <p:nvSpPr>
          <p:cNvPr id="8198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45 dkg</a:t>
            </a:r>
          </a:p>
        </p:txBody>
      </p:sp>
      <p:sp>
        <p:nvSpPr>
          <p:cNvPr id="8199" name="Oval 7"/>
          <p:cNvSpPr>
            <a:spLocks noChangeArrowheads="1"/>
          </p:cNvSpPr>
          <p:nvPr/>
        </p:nvSpPr>
        <p:spPr bwMode="auto">
          <a:xfrm>
            <a:off x="2771775" y="2708275"/>
            <a:ext cx="2881313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pic>
        <p:nvPicPr>
          <p:cNvPr id="8200" name="Picture 8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23850" y="2349500"/>
            <a:ext cx="1873250" cy="1873250"/>
          </a:xfrm>
          <a:noFill/>
          <a:ln w="57150">
            <a:solidFill>
              <a:srgbClr val="0099FF"/>
            </a:solidFill>
          </a:ln>
        </p:spPr>
      </p:pic>
      <p:sp>
        <p:nvSpPr>
          <p:cNvPr id="8201" name="Oval 9"/>
          <p:cNvSpPr>
            <a:spLocks noChangeArrowheads="1"/>
          </p:cNvSpPr>
          <p:nvPr/>
        </p:nvSpPr>
        <p:spPr bwMode="auto">
          <a:xfrm>
            <a:off x="5795963" y="2133600"/>
            <a:ext cx="2881312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100:10</a:t>
            </a:r>
          </a:p>
        </p:txBody>
      </p:sp>
      <p:sp>
        <p:nvSpPr>
          <p:cNvPr id="8202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8204" name="WordArt 12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70" decel="1000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770" decel="100000"/>
                                        <p:tgtEl>
                                          <p:spTgt spid="820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2" dur="77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4" dur="77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6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9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 animBg="1"/>
      <p:bldP spid="8196" grpId="1" animBg="1"/>
      <p:bldP spid="8197" grpId="0" animBg="1"/>
      <p:bldP spid="8198" grpId="0" animBg="1"/>
      <p:bldP spid="8198" grpId="1" animBg="1"/>
      <p:bldP spid="8199" grpId="0" animBg="1"/>
      <p:bldP spid="8201" grpId="0" animBg="1"/>
      <p:bldP spid="8202" grpId="0" animBg="1"/>
      <p:bldP spid="820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484313"/>
            <a:ext cx="2411413" cy="647700"/>
          </a:xfrm>
          <a:solidFill>
            <a:srgbClr val="FF9933"/>
          </a:solidFill>
        </p:spPr>
        <p:txBody>
          <a:bodyPr/>
          <a:lstStyle/>
          <a:p>
            <a:pPr>
              <a:buClr>
                <a:srgbClr val="FFFF99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60 g soli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9220" name="Oval 4"/>
          <p:cNvSpPr>
            <a:spLocks noChangeArrowheads="1"/>
          </p:cNvSpPr>
          <p:nvPr/>
        </p:nvSpPr>
        <p:spPr bwMode="auto">
          <a:xfrm>
            <a:off x="179388" y="558958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60 dkg</a:t>
            </a:r>
          </a:p>
        </p:txBody>
      </p:sp>
      <p:sp>
        <p:nvSpPr>
          <p:cNvPr id="9221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6 dkg</a:t>
            </a:r>
          </a:p>
        </p:txBody>
      </p:sp>
      <p:sp>
        <p:nvSpPr>
          <p:cNvPr id="9222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0,6 dkg</a:t>
            </a:r>
          </a:p>
        </p:txBody>
      </p:sp>
      <p:sp>
        <p:nvSpPr>
          <p:cNvPr id="9223" name="Oval 7"/>
          <p:cNvSpPr>
            <a:spLocks noChangeArrowheads="1"/>
          </p:cNvSpPr>
          <p:nvPr/>
        </p:nvSpPr>
        <p:spPr bwMode="auto">
          <a:xfrm>
            <a:off x="5867400" y="2852738"/>
            <a:ext cx="2881313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rgbClr val="CC3399"/>
              </a:solidFill>
            </a:endParaRPr>
          </a:p>
        </p:txBody>
      </p:sp>
      <p:sp>
        <p:nvSpPr>
          <p:cNvPr id="9224" name="Oval 8"/>
          <p:cNvSpPr>
            <a:spLocks noChangeArrowheads="1"/>
          </p:cNvSpPr>
          <p:nvPr/>
        </p:nvSpPr>
        <p:spPr bwMode="auto">
          <a:xfrm>
            <a:off x="5867400" y="1557338"/>
            <a:ext cx="2881313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60:10</a:t>
            </a:r>
          </a:p>
        </p:txBody>
      </p:sp>
      <p:pic>
        <p:nvPicPr>
          <p:cNvPr id="9225" name="Picture 9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 l="14268" t="32898" r="17964"/>
          <a:stretch>
            <a:fillRect/>
          </a:stretch>
        </p:blipFill>
        <p:spPr>
          <a:xfrm>
            <a:off x="2484438" y="1916113"/>
            <a:ext cx="2808287" cy="2217737"/>
          </a:xfrm>
          <a:ln w="57150">
            <a:solidFill>
              <a:srgbClr val="0099FF"/>
            </a:solidFill>
          </a:ln>
        </p:spPr>
      </p:pic>
      <p:sp>
        <p:nvSpPr>
          <p:cNvPr id="9226" name="AutoShape 10"/>
          <p:cNvSpPr>
            <a:spLocks noChangeArrowheads="1"/>
          </p:cNvSpPr>
          <p:nvPr/>
        </p:nvSpPr>
        <p:spPr bwMode="auto">
          <a:xfrm>
            <a:off x="1835150" y="4365625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9228" name="WordArt 12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9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70" decel="1000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770" decel="100000"/>
                                        <p:tgtEl>
                                          <p:spTgt spid="922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5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8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 animBg="1"/>
      <p:bldP spid="9220" grpId="1" animBg="1"/>
      <p:bldP spid="9221" grpId="0" animBg="1"/>
      <p:bldP spid="9222" grpId="0" animBg="1"/>
      <p:bldP spid="9222" grpId="1" animBg="1"/>
      <p:bldP spid="9223" grpId="0" animBg="1"/>
      <p:bldP spid="9224" grpId="0" animBg="1"/>
      <p:bldP spid="9225" grpId="0" animBg="1"/>
      <p:bldP spid="9226" grpId="0" animBg="1"/>
      <p:bldP spid="92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484313"/>
            <a:ext cx="3132138" cy="576262"/>
          </a:xfrm>
          <a:solidFill>
            <a:srgbClr val="FF9933"/>
          </a:solidFill>
        </p:spPr>
        <p:txBody>
          <a:bodyPr/>
          <a:lstStyle/>
          <a:p>
            <a:pPr>
              <a:lnSpc>
                <a:spcPct val="90000"/>
              </a:lnSpc>
              <a:buClr>
                <a:srgbClr val="00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920 g rýže</a:t>
            </a:r>
          </a:p>
          <a:p>
            <a:pPr>
              <a:lnSpc>
                <a:spcPct val="90000"/>
              </a:lnSpc>
              <a:buClr>
                <a:srgbClr val="00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cs-CZ"/>
          </a:p>
        </p:txBody>
      </p:sp>
      <p:sp>
        <p:nvSpPr>
          <p:cNvPr id="10244" name="AutoShape 4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0245" name="Oval 5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92 dkg</a:t>
            </a:r>
          </a:p>
        </p:txBody>
      </p:sp>
      <p:sp>
        <p:nvSpPr>
          <p:cNvPr id="10246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9,2 dkg</a:t>
            </a:r>
          </a:p>
        </p:txBody>
      </p:sp>
      <p:sp>
        <p:nvSpPr>
          <p:cNvPr id="10247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0,92 dkg</a:t>
            </a:r>
          </a:p>
        </p:txBody>
      </p:sp>
      <p:sp>
        <p:nvSpPr>
          <p:cNvPr id="10248" name="Oval 8"/>
          <p:cNvSpPr>
            <a:spLocks noChangeArrowheads="1"/>
          </p:cNvSpPr>
          <p:nvPr/>
        </p:nvSpPr>
        <p:spPr bwMode="auto">
          <a:xfrm>
            <a:off x="2051050" y="2060575"/>
            <a:ext cx="2881313" cy="1008063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920:10</a:t>
            </a:r>
          </a:p>
        </p:txBody>
      </p:sp>
      <p:sp>
        <p:nvSpPr>
          <p:cNvPr id="10249" name="Oval 9"/>
          <p:cNvSpPr>
            <a:spLocks noChangeArrowheads="1"/>
          </p:cNvSpPr>
          <p:nvPr/>
        </p:nvSpPr>
        <p:spPr bwMode="auto">
          <a:xfrm>
            <a:off x="1403350" y="3141663"/>
            <a:ext cx="2881313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pic>
        <p:nvPicPr>
          <p:cNvPr id="10250" name="Picture 10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/>
          <a:srcRect b="19516"/>
          <a:stretch>
            <a:fillRect/>
          </a:stretch>
        </p:blipFill>
        <p:spPr>
          <a:xfrm>
            <a:off x="5435600" y="1700213"/>
            <a:ext cx="3348038" cy="1968500"/>
          </a:xfrm>
          <a:ln w="57150">
            <a:solidFill>
              <a:srgbClr val="993300"/>
            </a:solidFill>
          </a:ln>
        </p:spPr>
      </p:pic>
      <p:sp>
        <p:nvSpPr>
          <p:cNvPr id="10252" name="WordArt 12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70" decel="1000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770" decel="100000"/>
                                        <p:tgtEl>
                                          <p:spTgt spid="1025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5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8" dur="5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 animBg="1"/>
      <p:bldP spid="10245" grpId="0" animBg="1"/>
      <p:bldP spid="10246" grpId="0" animBg="1"/>
      <p:bldP spid="10246" grpId="1" animBg="1"/>
      <p:bldP spid="10247" grpId="0" animBg="1"/>
      <p:bldP spid="10247" grpId="1" animBg="1"/>
      <p:bldP spid="10248" grpId="0" animBg="1"/>
      <p:bldP spid="10249" grpId="0" animBg="1"/>
      <p:bldP spid="10250" grpId="0" animBg="1"/>
      <p:bldP spid="1025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484313"/>
            <a:ext cx="4038600" cy="576262"/>
          </a:xfrm>
          <a:solidFill>
            <a:srgbClr val="FF9933"/>
          </a:solidFill>
        </p:spPr>
        <p:txBody>
          <a:bodyPr/>
          <a:lstStyle/>
          <a:p>
            <a:pPr>
              <a:lnSpc>
                <a:spcPct val="90000"/>
              </a:lnSpc>
              <a:buClr>
                <a:srgbClr val="00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760 g cibule</a:t>
            </a:r>
          </a:p>
          <a:p>
            <a:pPr>
              <a:lnSpc>
                <a:spcPct val="90000"/>
              </a:lnSpc>
              <a:buClr>
                <a:srgbClr val="00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cs-CZ"/>
          </a:p>
        </p:txBody>
      </p:sp>
      <p:sp>
        <p:nvSpPr>
          <p:cNvPr id="19460" name="AutoShape 4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19461" name="Oval 5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76 dkg</a:t>
            </a:r>
          </a:p>
        </p:txBody>
      </p:sp>
      <p:sp>
        <p:nvSpPr>
          <p:cNvPr id="19462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7,6 dkg</a:t>
            </a:r>
          </a:p>
        </p:txBody>
      </p:sp>
      <p:sp>
        <p:nvSpPr>
          <p:cNvPr id="19463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0,76 dkg</a:t>
            </a:r>
          </a:p>
        </p:txBody>
      </p:sp>
      <p:sp>
        <p:nvSpPr>
          <p:cNvPr id="19464" name="Oval 8"/>
          <p:cNvSpPr>
            <a:spLocks noChangeArrowheads="1"/>
          </p:cNvSpPr>
          <p:nvPr/>
        </p:nvSpPr>
        <p:spPr bwMode="auto">
          <a:xfrm>
            <a:off x="1331913" y="220503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760:10</a:t>
            </a:r>
          </a:p>
        </p:txBody>
      </p:sp>
      <p:sp>
        <p:nvSpPr>
          <p:cNvPr id="19465" name="Oval 9"/>
          <p:cNvSpPr>
            <a:spLocks noChangeArrowheads="1"/>
          </p:cNvSpPr>
          <p:nvPr/>
        </p:nvSpPr>
        <p:spPr bwMode="auto">
          <a:xfrm>
            <a:off x="323850" y="3284538"/>
            <a:ext cx="2881313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pic>
        <p:nvPicPr>
          <p:cNvPr id="19468" name="Picture 12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/>
          <a:srcRect l="9232" t="24455" r="11903" b="19157"/>
          <a:stretch>
            <a:fillRect/>
          </a:stretch>
        </p:blipFill>
        <p:spPr>
          <a:xfrm>
            <a:off x="4356100" y="1700213"/>
            <a:ext cx="4500563" cy="2036762"/>
          </a:xfrm>
          <a:ln w="57150">
            <a:solidFill>
              <a:srgbClr val="800080"/>
            </a:solidFill>
          </a:ln>
        </p:spPr>
      </p:pic>
      <p:sp>
        <p:nvSpPr>
          <p:cNvPr id="19469" name="WordArt 13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1946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1946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194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94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0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3" dur="500"/>
                                        <p:tgtEl>
                                          <p:spTgt spid="194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0" grpId="0" animBg="1"/>
      <p:bldP spid="19461" grpId="0" animBg="1"/>
      <p:bldP spid="19462" grpId="0" animBg="1"/>
      <p:bldP spid="19462" grpId="1" animBg="1"/>
      <p:bldP spid="19463" grpId="0" animBg="1"/>
      <p:bldP spid="19463" grpId="1" animBg="1"/>
      <p:bldP spid="19464" grpId="0" animBg="1"/>
      <p:bldP spid="19465" grpId="0" animBg="1"/>
      <p:bldP spid="1946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557338"/>
            <a:ext cx="4038600" cy="647700"/>
          </a:xfrm>
          <a:solidFill>
            <a:srgbClr val="FF9933"/>
          </a:solidFill>
        </p:spPr>
        <p:txBody>
          <a:bodyPr/>
          <a:lstStyle/>
          <a:p>
            <a:pPr>
              <a:buClr>
                <a:srgbClr val="00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500 g žampionů</a:t>
            </a:r>
          </a:p>
          <a:p>
            <a:pPr>
              <a:buClr>
                <a:srgbClr val="00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20484" name="AutoShape 4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20485" name="Oval 5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50 dkg</a:t>
            </a:r>
          </a:p>
        </p:txBody>
      </p:sp>
      <p:sp>
        <p:nvSpPr>
          <p:cNvPr id="20486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5,0 dkg</a:t>
            </a:r>
          </a:p>
        </p:txBody>
      </p:sp>
      <p:sp>
        <p:nvSpPr>
          <p:cNvPr id="20487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0,50dkg</a:t>
            </a:r>
          </a:p>
        </p:txBody>
      </p:sp>
      <p:sp>
        <p:nvSpPr>
          <p:cNvPr id="20488" name="Oval 8"/>
          <p:cNvSpPr>
            <a:spLocks noChangeArrowheads="1"/>
          </p:cNvSpPr>
          <p:nvPr/>
        </p:nvSpPr>
        <p:spPr bwMode="auto">
          <a:xfrm>
            <a:off x="2051050" y="2276475"/>
            <a:ext cx="2881313" cy="1008063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500:10</a:t>
            </a:r>
          </a:p>
        </p:txBody>
      </p:sp>
      <p:sp>
        <p:nvSpPr>
          <p:cNvPr id="20489" name="Oval 9"/>
          <p:cNvSpPr>
            <a:spLocks noChangeArrowheads="1"/>
          </p:cNvSpPr>
          <p:nvPr/>
        </p:nvSpPr>
        <p:spPr bwMode="auto">
          <a:xfrm>
            <a:off x="323850" y="3213100"/>
            <a:ext cx="2881313" cy="1008063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pic>
        <p:nvPicPr>
          <p:cNvPr id="20493" name="Picture 13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 cstate="print"/>
          <a:srcRect t="16473" b="17706"/>
          <a:stretch>
            <a:fillRect/>
          </a:stretch>
        </p:blipFill>
        <p:spPr>
          <a:xfrm>
            <a:off x="5292725" y="1700213"/>
            <a:ext cx="3240088" cy="2132012"/>
          </a:xfrm>
          <a:ln w="57150">
            <a:solidFill>
              <a:schemeClr val="bg1"/>
            </a:solidFill>
          </a:ln>
        </p:spPr>
      </p:pic>
      <p:sp>
        <p:nvSpPr>
          <p:cNvPr id="20494" name="WordArt 14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2049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2049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04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4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4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4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4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4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0" dur="500"/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lide(fromBottom)">
                                      <p:cBhvr>
                                        <p:cTn id="53" dur="500"/>
                                        <p:tgtEl>
                                          <p:spTgt spid="204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4" grpId="0" animBg="1"/>
      <p:bldP spid="20485" grpId="0" animBg="1"/>
      <p:bldP spid="20486" grpId="0" animBg="1"/>
      <p:bldP spid="20486" grpId="1" animBg="1"/>
      <p:bldP spid="20487" grpId="0" animBg="1"/>
      <p:bldP spid="20487" grpId="1" animBg="1"/>
      <p:bldP spid="20488" grpId="0" animBg="1"/>
      <p:bldP spid="20489" grpId="0" animBg="1"/>
      <p:bldP spid="2049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484313"/>
            <a:ext cx="4038600" cy="576262"/>
          </a:xfrm>
          <a:solidFill>
            <a:srgbClr val="FF9933"/>
          </a:solidFill>
        </p:spPr>
        <p:txBody>
          <a:bodyPr/>
          <a:lstStyle/>
          <a:p>
            <a:pPr>
              <a:lnSpc>
                <a:spcPct val="90000"/>
              </a:lnSpc>
              <a:buClr>
                <a:srgbClr val="00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1200 g cibule</a:t>
            </a:r>
          </a:p>
          <a:p>
            <a:pPr>
              <a:lnSpc>
                <a:spcPct val="90000"/>
              </a:lnSpc>
              <a:buClr>
                <a:srgbClr val="00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cs-CZ"/>
          </a:p>
        </p:txBody>
      </p:sp>
      <p:sp>
        <p:nvSpPr>
          <p:cNvPr id="23556" name="AutoShape 4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23557" name="Oval 5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120 dkg</a:t>
            </a:r>
          </a:p>
        </p:txBody>
      </p:sp>
      <p:sp>
        <p:nvSpPr>
          <p:cNvPr id="23558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12,0 dkg</a:t>
            </a:r>
          </a:p>
        </p:txBody>
      </p:sp>
      <p:sp>
        <p:nvSpPr>
          <p:cNvPr id="23559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1,2 dkg</a:t>
            </a:r>
          </a:p>
        </p:txBody>
      </p:sp>
      <p:sp>
        <p:nvSpPr>
          <p:cNvPr id="23560" name="Oval 8"/>
          <p:cNvSpPr>
            <a:spLocks noChangeArrowheads="1"/>
          </p:cNvSpPr>
          <p:nvPr/>
        </p:nvSpPr>
        <p:spPr bwMode="auto">
          <a:xfrm>
            <a:off x="1331913" y="220503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1200:10</a:t>
            </a:r>
          </a:p>
        </p:txBody>
      </p:sp>
      <p:sp>
        <p:nvSpPr>
          <p:cNvPr id="23561" name="Oval 9"/>
          <p:cNvSpPr>
            <a:spLocks noChangeArrowheads="1"/>
          </p:cNvSpPr>
          <p:nvPr/>
        </p:nvSpPr>
        <p:spPr bwMode="auto">
          <a:xfrm>
            <a:off x="323850" y="3284538"/>
            <a:ext cx="2881313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pic>
        <p:nvPicPr>
          <p:cNvPr id="23563" name="Picture 11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/>
          <a:srcRect l="9232" t="24455" r="11903" b="19157"/>
          <a:stretch>
            <a:fillRect/>
          </a:stretch>
        </p:blipFill>
        <p:spPr>
          <a:xfrm>
            <a:off x="4356100" y="1700213"/>
            <a:ext cx="4500563" cy="2036762"/>
          </a:xfrm>
          <a:ln w="57150">
            <a:solidFill>
              <a:srgbClr val="800080"/>
            </a:solidFill>
          </a:ln>
        </p:spPr>
      </p:pic>
      <p:sp>
        <p:nvSpPr>
          <p:cNvPr id="23564" name="WordArt 12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2356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235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23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35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35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20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6" grpId="0" animBg="1"/>
      <p:bldP spid="23557" grpId="0" animBg="1"/>
      <p:bldP spid="23558" grpId="0" animBg="1"/>
      <p:bldP spid="23558" grpId="1" animBg="1"/>
      <p:bldP spid="23559" grpId="0" animBg="1"/>
      <p:bldP spid="23559" grpId="1" animBg="1"/>
      <p:bldP spid="23560" grpId="0" animBg="1"/>
      <p:bldP spid="23561" grpId="0" animBg="1"/>
      <p:bldP spid="2356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39750" y="1484313"/>
            <a:ext cx="2700338" cy="504825"/>
          </a:xfrm>
          <a:solidFill>
            <a:srgbClr val="FF9933"/>
          </a:solidFill>
        </p:spPr>
        <p:txBody>
          <a:bodyPr/>
          <a:lstStyle/>
          <a:p>
            <a:pPr>
              <a:lnSpc>
                <a:spcPct val="90000"/>
              </a:lnSpc>
              <a:buClr>
                <a:srgbClr val="0099FF"/>
              </a:buClr>
              <a:buFont typeface="Wingdings" pitchFamily="2" charset="2"/>
              <a:buChar char="q"/>
            </a:pPr>
            <a:r>
              <a:rPr lang="cs-CZ" sz="2800" b="1">
                <a:solidFill>
                  <a:schemeClr val="bg1"/>
                </a:solidFill>
              </a:rPr>
              <a:t>790 g másla</a:t>
            </a:r>
          </a:p>
          <a:p>
            <a:pPr>
              <a:lnSpc>
                <a:spcPct val="90000"/>
              </a:lnSpc>
            </a:pPr>
            <a:endParaRPr lang="cs-CZ" sz="2800"/>
          </a:p>
        </p:txBody>
      </p:sp>
      <p:sp>
        <p:nvSpPr>
          <p:cNvPr id="24580" name="Oval 4"/>
          <p:cNvSpPr>
            <a:spLocks noChangeArrowheads="1"/>
          </p:cNvSpPr>
          <p:nvPr/>
        </p:nvSpPr>
        <p:spPr bwMode="auto">
          <a:xfrm>
            <a:off x="179388" y="558958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79 dkg</a:t>
            </a:r>
          </a:p>
        </p:txBody>
      </p:sp>
      <p:sp>
        <p:nvSpPr>
          <p:cNvPr id="24581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7,9 dkg</a:t>
            </a:r>
          </a:p>
        </p:txBody>
      </p:sp>
      <p:sp>
        <p:nvSpPr>
          <p:cNvPr id="24582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0,79dkg</a:t>
            </a:r>
          </a:p>
        </p:txBody>
      </p:sp>
      <p:sp>
        <p:nvSpPr>
          <p:cNvPr id="24583" name="Oval 7"/>
          <p:cNvSpPr>
            <a:spLocks noChangeArrowheads="1"/>
          </p:cNvSpPr>
          <p:nvPr/>
        </p:nvSpPr>
        <p:spPr bwMode="auto">
          <a:xfrm>
            <a:off x="5940425" y="2924175"/>
            <a:ext cx="2881313" cy="1008063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pic>
        <p:nvPicPr>
          <p:cNvPr id="24584" name="Picture 8"/>
          <p:cNvPicPr>
            <a:picLocks noChangeAspect="1" noChangeArrowheads="1"/>
          </p:cNvPicPr>
          <p:nvPr/>
        </p:nvPicPr>
        <p:blipFill>
          <a:blip r:embed="rId2" cstate="print"/>
          <a:srcRect t="20923" r="1913" b="23232"/>
          <a:stretch>
            <a:fillRect/>
          </a:stretch>
        </p:blipFill>
        <p:spPr bwMode="auto">
          <a:xfrm>
            <a:off x="1835150" y="2205038"/>
            <a:ext cx="3095625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4585" name="Oval 9"/>
          <p:cNvSpPr>
            <a:spLocks noChangeArrowheads="1"/>
          </p:cNvSpPr>
          <p:nvPr/>
        </p:nvSpPr>
        <p:spPr bwMode="auto">
          <a:xfrm>
            <a:off x="5867400" y="1773238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790:10</a:t>
            </a:r>
          </a:p>
        </p:txBody>
      </p:sp>
      <p:sp>
        <p:nvSpPr>
          <p:cNvPr id="24586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24588" name="WordArt 12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4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70" decel="100000"/>
                                        <p:tgtEl>
                                          <p:spTgt spid="2458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770" decel="100000"/>
                                        <p:tgtEl>
                                          <p:spTgt spid="2458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245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245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45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4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45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45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245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2000"/>
                                        <p:tgtEl>
                                          <p:spTgt spid="245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0" grpId="0" animBg="1"/>
      <p:bldP spid="24581" grpId="0" animBg="1"/>
      <p:bldP spid="24581" grpId="1" animBg="1"/>
      <p:bldP spid="24582" grpId="0" animBg="1"/>
      <p:bldP spid="24582" grpId="1" animBg="1"/>
      <p:bldP spid="24583" grpId="0" animBg="1"/>
      <p:bldP spid="24585" grpId="0" animBg="1"/>
      <p:bldP spid="24586" grpId="0" animBg="1"/>
      <p:bldP spid="2458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978400" cy="604838"/>
          </a:xfrm>
          <a:solidFill>
            <a:srgbClr val="FF9933"/>
          </a:solidFill>
        </p:spPr>
        <p:txBody>
          <a:bodyPr/>
          <a:lstStyle/>
          <a:p>
            <a:pPr>
              <a:buClr>
                <a:srgbClr val="CC99FF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240 g hladké mouky</a:t>
            </a:r>
          </a:p>
          <a:p>
            <a:endParaRPr lang="cs-CZ"/>
          </a:p>
        </p:txBody>
      </p:sp>
      <p:sp>
        <p:nvSpPr>
          <p:cNvPr id="25604" name="Oval 4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2,4 dkg</a:t>
            </a:r>
          </a:p>
        </p:txBody>
      </p:sp>
      <p:sp>
        <p:nvSpPr>
          <p:cNvPr id="25605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24 dkg</a:t>
            </a:r>
          </a:p>
        </p:txBody>
      </p:sp>
      <p:sp>
        <p:nvSpPr>
          <p:cNvPr id="25606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0,24 dkg</a:t>
            </a:r>
          </a:p>
        </p:txBody>
      </p:sp>
      <p:sp>
        <p:nvSpPr>
          <p:cNvPr id="25607" name="Oval 7"/>
          <p:cNvSpPr>
            <a:spLocks noChangeArrowheads="1"/>
          </p:cNvSpPr>
          <p:nvPr/>
        </p:nvSpPr>
        <p:spPr bwMode="auto">
          <a:xfrm>
            <a:off x="2771775" y="2708275"/>
            <a:ext cx="2881313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pic>
        <p:nvPicPr>
          <p:cNvPr id="25608" name="Picture 8"/>
          <p:cNvPicPr>
            <a:picLocks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23850" y="2349500"/>
            <a:ext cx="1873250" cy="1873250"/>
          </a:xfrm>
          <a:noFill/>
          <a:ln w="57150">
            <a:solidFill>
              <a:srgbClr val="0099FF"/>
            </a:solidFill>
          </a:ln>
        </p:spPr>
      </p:pic>
      <p:sp>
        <p:nvSpPr>
          <p:cNvPr id="25609" name="Oval 9"/>
          <p:cNvSpPr>
            <a:spLocks noChangeArrowheads="1"/>
          </p:cNvSpPr>
          <p:nvPr/>
        </p:nvSpPr>
        <p:spPr bwMode="auto">
          <a:xfrm>
            <a:off x="5795963" y="2133600"/>
            <a:ext cx="2881312" cy="1008063"/>
          </a:xfrm>
          <a:prstGeom prst="ellipse">
            <a:avLst/>
          </a:prstGeom>
          <a:solidFill>
            <a:srgbClr val="CC99FF"/>
          </a:solidFill>
          <a:ln w="57150">
            <a:solidFill>
              <a:srgbClr val="9933FF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240:10</a:t>
            </a:r>
          </a:p>
        </p:txBody>
      </p:sp>
      <p:sp>
        <p:nvSpPr>
          <p:cNvPr id="25610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25612" name="WordArt 12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0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70" decel="100000"/>
                                        <p:tgtEl>
                                          <p:spTgt spid="256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770" decel="100000"/>
                                        <p:tgtEl>
                                          <p:spTgt spid="2561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2" dur="77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4" dur="770" fill="hold"/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6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56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56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20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4" grpId="0" animBg="1"/>
      <p:bldP spid="25604" grpId="1" animBg="1"/>
      <p:bldP spid="25605" grpId="0" animBg="1"/>
      <p:bldP spid="25606" grpId="0" animBg="1"/>
      <p:bldP spid="25606" grpId="1" animBg="1"/>
      <p:bldP spid="25607" grpId="0" animBg="1"/>
      <p:bldP spid="25609" grpId="0" animBg="1"/>
      <p:bldP spid="25610" grpId="0" animBg="1"/>
      <p:bldP spid="2561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484313"/>
            <a:ext cx="2411413" cy="647700"/>
          </a:xfrm>
          <a:solidFill>
            <a:srgbClr val="FF9933"/>
          </a:solidFill>
        </p:spPr>
        <p:txBody>
          <a:bodyPr/>
          <a:lstStyle/>
          <a:p>
            <a:pPr>
              <a:buClr>
                <a:srgbClr val="FFFF99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110 g soli</a:t>
            </a: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26628" name="Oval 4"/>
          <p:cNvSpPr>
            <a:spLocks noChangeArrowheads="1"/>
          </p:cNvSpPr>
          <p:nvPr/>
        </p:nvSpPr>
        <p:spPr bwMode="auto">
          <a:xfrm>
            <a:off x="179388" y="558958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1,10 dkg</a:t>
            </a:r>
          </a:p>
        </p:txBody>
      </p:sp>
      <p:sp>
        <p:nvSpPr>
          <p:cNvPr id="26629" name="Oval 5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0,1 dkg</a:t>
            </a:r>
          </a:p>
        </p:txBody>
      </p:sp>
      <p:sp>
        <p:nvSpPr>
          <p:cNvPr id="26630" name="Oval 6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11 dkg</a:t>
            </a:r>
          </a:p>
        </p:txBody>
      </p:sp>
      <p:sp>
        <p:nvSpPr>
          <p:cNvPr id="26631" name="Oval 7"/>
          <p:cNvSpPr>
            <a:spLocks noChangeArrowheads="1"/>
          </p:cNvSpPr>
          <p:nvPr/>
        </p:nvSpPr>
        <p:spPr bwMode="auto">
          <a:xfrm>
            <a:off x="5867400" y="2852738"/>
            <a:ext cx="2881313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rgbClr val="CC3399"/>
              </a:solidFill>
            </a:endParaRPr>
          </a:p>
        </p:txBody>
      </p:sp>
      <p:sp>
        <p:nvSpPr>
          <p:cNvPr id="26632" name="Oval 8"/>
          <p:cNvSpPr>
            <a:spLocks noChangeArrowheads="1"/>
          </p:cNvSpPr>
          <p:nvPr/>
        </p:nvSpPr>
        <p:spPr bwMode="auto">
          <a:xfrm>
            <a:off x="5867400" y="1557338"/>
            <a:ext cx="2881313" cy="1008062"/>
          </a:xfrm>
          <a:prstGeom prst="ellipse">
            <a:avLst/>
          </a:prstGeom>
          <a:solidFill>
            <a:srgbClr val="FFFF99"/>
          </a:solidFill>
          <a:ln w="57150">
            <a:solidFill>
              <a:srgbClr val="FFFFCC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110:10</a:t>
            </a:r>
          </a:p>
        </p:txBody>
      </p:sp>
      <p:pic>
        <p:nvPicPr>
          <p:cNvPr id="26633" name="Picture 9"/>
          <p:cNvPicPr>
            <a:picLocks noChangeAspect="1" noChangeArrowheads="1"/>
          </p:cNvPicPr>
          <p:nvPr>
            <p:ph sz="quarter" idx="2"/>
          </p:nvPr>
        </p:nvPicPr>
        <p:blipFill>
          <a:blip r:embed="rId2" cstate="print"/>
          <a:srcRect l="14268" t="32898" r="17964"/>
          <a:stretch>
            <a:fillRect/>
          </a:stretch>
        </p:blipFill>
        <p:spPr>
          <a:xfrm>
            <a:off x="2484438" y="1916113"/>
            <a:ext cx="2808287" cy="2217737"/>
          </a:xfrm>
          <a:ln w="57150">
            <a:solidFill>
              <a:srgbClr val="0099FF"/>
            </a:solidFill>
          </a:ln>
        </p:spPr>
      </p:pic>
      <p:sp>
        <p:nvSpPr>
          <p:cNvPr id="26634" name="AutoShape 10"/>
          <p:cNvSpPr>
            <a:spLocks noChangeArrowheads="1"/>
          </p:cNvSpPr>
          <p:nvPr/>
        </p:nvSpPr>
        <p:spPr bwMode="auto">
          <a:xfrm>
            <a:off x="1835150" y="4365625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26636" name="WordArt 12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26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70" decel="100000"/>
                                        <p:tgtEl>
                                          <p:spTgt spid="266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770" decel="100000"/>
                                        <p:tgtEl>
                                          <p:spTgt spid="2663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77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77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66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66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20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8" grpId="0" animBg="1"/>
      <p:bldP spid="26628" grpId="1" animBg="1"/>
      <p:bldP spid="26629" grpId="0" animBg="1"/>
      <p:bldP spid="26629" grpId="1" animBg="1"/>
      <p:bldP spid="26630" grpId="0" animBg="1"/>
      <p:bldP spid="26631" grpId="0" animBg="1"/>
      <p:bldP spid="26632" grpId="0" animBg="1"/>
      <p:bldP spid="26633" grpId="0" animBg="1"/>
      <p:bldP spid="26634" grpId="0" animBg="1"/>
      <p:bldP spid="2663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557338"/>
            <a:ext cx="4038600" cy="647700"/>
          </a:xfrm>
          <a:solidFill>
            <a:srgbClr val="FF9933"/>
          </a:solidFill>
        </p:spPr>
        <p:txBody>
          <a:bodyPr/>
          <a:lstStyle/>
          <a:p>
            <a:pPr>
              <a:buClr>
                <a:srgbClr val="00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930 g žampionů</a:t>
            </a:r>
          </a:p>
          <a:p>
            <a:pPr>
              <a:buClr>
                <a:srgbClr val="00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27652" name="AutoShape 4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27653" name="Oval 5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93 dkg</a:t>
            </a:r>
          </a:p>
        </p:txBody>
      </p:sp>
      <p:sp>
        <p:nvSpPr>
          <p:cNvPr id="27654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9,30 dkg</a:t>
            </a:r>
          </a:p>
        </p:txBody>
      </p:sp>
      <p:sp>
        <p:nvSpPr>
          <p:cNvPr id="27655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0,93dkg</a:t>
            </a:r>
          </a:p>
        </p:txBody>
      </p:sp>
      <p:sp>
        <p:nvSpPr>
          <p:cNvPr id="27656" name="Oval 8"/>
          <p:cNvSpPr>
            <a:spLocks noChangeArrowheads="1"/>
          </p:cNvSpPr>
          <p:nvPr/>
        </p:nvSpPr>
        <p:spPr bwMode="auto">
          <a:xfrm>
            <a:off x="2051050" y="2276475"/>
            <a:ext cx="2881313" cy="1008063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930:10</a:t>
            </a:r>
          </a:p>
        </p:txBody>
      </p:sp>
      <p:sp>
        <p:nvSpPr>
          <p:cNvPr id="27657" name="Oval 9"/>
          <p:cNvSpPr>
            <a:spLocks noChangeArrowheads="1"/>
          </p:cNvSpPr>
          <p:nvPr/>
        </p:nvSpPr>
        <p:spPr bwMode="auto">
          <a:xfrm>
            <a:off x="323850" y="3213100"/>
            <a:ext cx="2881313" cy="1008063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pic>
        <p:nvPicPr>
          <p:cNvPr id="27659" name="Picture 11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 cstate="print"/>
          <a:srcRect t="16473" b="17706"/>
          <a:stretch>
            <a:fillRect/>
          </a:stretch>
        </p:blipFill>
        <p:spPr>
          <a:xfrm>
            <a:off x="5292725" y="1700213"/>
            <a:ext cx="3240088" cy="2132012"/>
          </a:xfrm>
          <a:ln w="57150">
            <a:solidFill>
              <a:schemeClr val="bg1"/>
            </a:solidFill>
          </a:ln>
        </p:spPr>
      </p:pic>
      <p:sp>
        <p:nvSpPr>
          <p:cNvPr id="27660" name="WordArt 12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2766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2766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276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276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76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76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6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7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76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76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276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2000"/>
                                        <p:tgtEl>
                                          <p:spTgt spid="276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 animBg="1"/>
      <p:bldP spid="27653" grpId="0" animBg="1"/>
      <p:bldP spid="27654" grpId="0" animBg="1"/>
      <p:bldP spid="27654" grpId="1" animBg="1"/>
      <p:bldP spid="27655" grpId="0" animBg="1"/>
      <p:bldP spid="27655" grpId="1" animBg="1"/>
      <p:bldP spid="27656" grpId="0" animBg="1"/>
      <p:bldP spid="27657" grpId="0" animBg="1"/>
      <p:bldP spid="2766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084888" y="1628775"/>
            <a:ext cx="2520950" cy="2520950"/>
          </a:xfrm>
          <a:noFill/>
          <a:ln w="57150">
            <a:solidFill>
              <a:srgbClr val="FFCC00"/>
            </a:solidFill>
          </a:ln>
        </p:spPr>
      </p:pic>
      <p:sp>
        <p:nvSpPr>
          <p:cNvPr id="28675" name="Rectangle 3"/>
          <p:cNvSpPr>
            <a:spLocks noGrp="1" noChangeArrowheads="1"/>
          </p:cNvSpPr>
          <p:nvPr>
            <p:ph type="title"/>
          </p:nvPr>
        </p:nvSpPr>
        <p:spPr>
          <a:solidFill>
            <a:srgbClr val="0099FF"/>
          </a:solidFill>
        </p:spPr>
        <p:txBody>
          <a:bodyPr/>
          <a:lstStyle/>
          <a:p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Kolik váží?</a:t>
            </a:r>
            <a:b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</a:br>
            <a:r>
              <a:rPr lang="cs-CZ" sz="4000" b="1">
                <a:solidFill>
                  <a:srgbClr val="FF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Monotype Corsiva" pitchFamily="66" charset="0"/>
              </a:rPr>
              <a:t>Převeď na dekagramy</a:t>
            </a:r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484313"/>
            <a:ext cx="3419475" cy="647700"/>
          </a:xfrm>
          <a:solidFill>
            <a:srgbClr val="FF9933"/>
          </a:solidFill>
        </p:spPr>
        <p:txBody>
          <a:bodyPr/>
          <a:lstStyle/>
          <a:p>
            <a:pPr>
              <a:buClr>
                <a:srgbClr val="00CC00"/>
              </a:buClr>
              <a:buFont typeface="Wingdings" pitchFamily="2" charset="2"/>
              <a:buChar char="q"/>
            </a:pPr>
            <a:r>
              <a:rPr lang="cs-CZ" b="1">
                <a:solidFill>
                  <a:schemeClr val="bg1"/>
                </a:solidFill>
              </a:rPr>
              <a:t>580 g krupice</a:t>
            </a:r>
          </a:p>
          <a:p>
            <a:pPr>
              <a:buClr>
                <a:srgbClr val="00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pPr>
              <a:buClr>
                <a:srgbClr val="FFCC00"/>
              </a:buClr>
              <a:buFont typeface="Wingdings" pitchFamily="2" charset="2"/>
              <a:buNone/>
            </a:pPr>
            <a:endParaRPr lang="cs-CZ" b="1">
              <a:solidFill>
                <a:schemeClr val="bg1"/>
              </a:solidFill>
            </a:endParaRPr>
          </a:p>
          <a:p>
            <a:endParaRPr lang="cs-CZ"/>
          </a:p>
        </p:txBody>
      </p:sp>
      <p:sp>
        <p:nvSpPr>
          <p:cNvPr id="28677" name="Oval 5"/>
          <p:cNvSpPr>
            <a:spLocks noChangeArrowheads="1"/>
          </p:cNvSpPr>
          <p:nvPr/>
        </p:nvSpPr>
        <p:spPr bwMode="auto">
          <a:xfrm>
            <a:off x="179388" y="5516563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8,5 dkg</a:t>
            </a:r>
          </a:p>
        </p:txBody>
      </p:sp>
      <p:sp>
        <p:nvSpPr>
          <p:cNvPr id="28678" name="Oval 6"/>
          <p:cNvSpPr>
            <a:spLocks noChangeArrowheads="1"/>
          </p:cNvSpPr>
          <p:nvPr/>
        </p:nvSpPr>
        <p:spPr bwMode="auto">
          <a:xfrm>
            <a:off x="3130550" y="5516563"/>
            <a:ext cx="2881313" cy="1008062"/>
          </a:xfrm>
          <a:prstGeom prst="ellipse">
            <a:avLst/>
          </a:prstGeom>
          <a:solidFill>
            <a:srgbClr val="FFCC00"/>
          </a:solidFill>
          <a:ln w="57150">
            <a:solidFill>
              <a:srgbClr val="FF99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rgbClr val="CC3399"/>
                </a:solidFill>
              </a:rPr>
              <a:t>5,8 dkg</a:t>
            </a:r>
          </a:p>
        </p:txBody>
      </p:sp>
      <p:sp>
        <p:nvSpPr>
          <p:cNvPr id="28679" name="Oval 7"/>
          <p:cNvSpPr>
            <a:spLocks noChangeArrowheads="1"/>
          </p:cNvSpPr>
          <p:nvPr/>
        </p:nvSpPr>
        <p:spPr bwMode="auto">
          <a:xfrm>
            <a:off x="6083300" y="5516563"/>
            <a:ext cx="2881313" cy="1008062"/>
          </a:xfrm>
          <a:prstGeom prst="ellipse">
            <a:avLst/>
          </a:prstGeom>
          <a:solidFill>
            <a:srgbClr val="0099FF"/>
          </a:solidFill>
          <a:ln w="57150">
            <a:solidFill>
              <a:schemeClr val="accent2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58 dkg</a:t>
            </a:r>
          </a:p>
        </p:txBody>
      </p:sp>
      <p:sp>
        <p:nvSpPr>
          <p:cNvPr id="28680" name="Oval 8"/>
          <p:cNvSpPr>
            <a:spLocks noChangeArrowheads="1"/>
          </p:cNvSpPr>
          <p:nvPr/>
        </p:nvSpPr>
        <p:spPr bwMode="auto">
          <a:xfrm>
            <a:off x="2627313" y="2205038"/>
            <a:ext cx="2881312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>
                <a:solidFill>
                  <a:schemeClr val="bg1"/>
                </a:solidFill>
              </a:rPr>
              <a:t>580:10</a:t>
            </a:r>
          </a:p>
        </p:txBody>
      </p:sp>
      <p:sp>
        <p:nvSpPr>
          <p:cNvPr id="28681" name="Oval 9"/>
          <p:cNvSpPr>
            <a:spLocks noChangeArrowheads="1"/>
          </p:cNvSpPr>
          <p:nvPr/>
        </p:nvSpPr>
        <p:spPr bwMode="auto">
          <a:xfrm>
            <a:off x="250825" y="3141663"/>
            <a:ext cx="2881313" cy="1008062"/>
          </a:xfrm>
          <a:prstGeom prst="ellipse">
            <a:avLst/>
          </a:prstGeom>
          <a:solidFill>
            <a:schemeClr val="folHlink"/>
          </a:solidFill>
          <a:ln w="57150">
            <a:solidFill>
              <a:srgbClr val="00CC00"/>
            </a:solidFill>
            <a:prstDash val="sysDot"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4400" b="1">
              <a:solidFill>
                <a:schemeClr val="bg1"/>
              </a:solidFill>
            </a:endParaRPr>
          </a:p>
        </p:txBody>
      </p:sp>
      <p:sp>
        <p:nvSpPr>
          <p:cNvPr id="28682" name="AutoShape 10"/>
          <p:cNvSpPr>
            <a:spLocks noChangeArrowheads="1"/>
          </p:cNvSpPr>
          <p:nvPr/>
        </p:nvSpPr>
        <p:spPr bwMode="auto">
          <a:xfrm>
            <a:off x="1835150" y="4292600"/>
            <a:ext cx="6265863" cy="1008063"/>
          </a:xfrm>
          <a:prstGeom prst="flowChartAlternateProcess">
            <a:avLst/>
          </a:prstGeom>
          <a:solidFill>
            <a:srgbClr val="FFFFCC"/>
          </a:solidFill>
          <a:ln w="57150">
            <a:noFill/>
            <a:prstDash val="lgDash"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cs-CZ" sz="3200" b="1">
              <a:solidFill>
                <a:srgbClr val="CC3399"/>
              </a:solidFill>
            </a:endParaRPr>
          </a:p>
        </p:txBody>
      </p:sp>
      <p:sp>
        <p:nvSpPr>
          <p:cNvPr id="28684" name="WordArt 12"/>
          <p:cNvSpPr>
            <a:spLocks noChangeArrowheads="1" noChangeShapeType="1" noTextEdit="1"/>
          </p:cNvSpPr>
          <p:nvPr/>
        </p:nvSpPr>
        <p:spPr bwMode="auto">
          <a:xfrm>
            <a:off x="2195513" y="4508500"/>
            <a:ext cx="5545137" cy="6381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800000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E6DCAC"/>
                    </a:gs>
                    <a:gs pos="23000">
                      <a:srgbClr val="C7AC4C"/>
                    </a:gs>
                    <a:gs pos="55000">
                      <a:srgbClr val="E6D78A"/>
                    </a:gs>
                    <a:gs pos="70000">
                      <a:srgbClr val="C7AC4C"/>
                    </a:gs>
                    <a:gs pos="88000">
                      <a:srgbClr val="E6D78A"/>
                    </a:gs>
                    <a:gs pos="100000">
                      <a:srgbClr val="E6DCAC"/>
                    </a:gs>
                  </a:gsLst>
                  <a:lin ang="2700000" scaled="1"/>
                </a:gra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1 g = 0,1 dkg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6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6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8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2868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2868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68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286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6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286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86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86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86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8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86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86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86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286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2000"/>
                                        <p:tgtEl>
                                          <p:spTgt spid="286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7" grpId="0" animBg="1"/>
      <p:bldP spid="28677" grpId="1" animBg="1"/>
      <p:bldP spid="28678" grpId="0" animBg="1"/>
      <p:bldP spid="28678" grpId="1" animBg="1"/>
      <p:bldP spid="28679" grpId="0" animBg="1"/>
      <p:bldP spid="28680" grpId="0" animBg="1"/>
      <p:bldP spid="28681" grpId="0" animBg="1"/>
      <p:bldP spid="28682" grpId="0" animBg="1"/>
      <p:bldP spid="2868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  <a:p>
            <a:endParaRPr lang="cs-CZ"/>
          </a:p>
          <a:p>
            <a:r>
              <a:rPr lang="cs-CZ"/>
              <a:t>Praktické slovní úlohy na převody jednotek hmotnosti – gram na dekagram.</a:t>
            </a:r>
          </a:p>
          <a:p>
            <a:r>
              <a:rPr lang="cs-CZ"/>
              <a:t>Animované snímky s následnou kontrolou – správným výsledkem.</a:t>
            </a:r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57188" y="17859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3200" b="1">
                <a:solidFill>
                  <a:srgbClr val="31859C"/>
                </a:solidFill>
              </a:rPr>
              <a:t>METODICKÝ POPIS</a:t>
            </a:r>
          </a:p>
        </p:txBody>
      </p:sp>
      <p:pic>
        <p:nvPicPr>
          <p:cNvPr id="112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2708275"/>
            <a:ext cx="8229600" cy="4525963"/>
          </a:xfrm>
        </p:spPr>
        <p:txBody>
          <a:bodyPr/>
          <a:lstStyle/>
          <a:p>
            <a:pPr>
              <a:buClr>
                <a:srgbClr val="0099FF"/>
              </a:buClr>
            </a:pPr>
            <a:r>
              <a:rPr lang="cs-CZ" sz="1400" dirty="0">
                <a:solidFill>
                  <a:schemeClr val="bg1"/>
                </a:solidFill>
                <a:hlinkClick r:id="rId2"/>
              </a:rPr>
              <a:t>http://officeimg.vo.msecnd.net/en-us/images/MH900350575.jpg</a:t>
            </a:r>
            <a:endParaRPr lang="cs-CZ" sz="1400" dirty="0">
              <a:solidFill>
                <a:schemeClr val="bg1"/>
              </a:solidFill>
            </a:endParaRPr>
          </a:p>
          <a:p>
            <a:pPr>
              <a:buClr>
                <a:srgbClr val="0099FF"/>
              </a:buClr>
            </a:pPr>
            <a:r>
              <a:rPr lang="cs-CZ" sz="1400" dirty="0">
                <a:solidFill>
                  <a:schemeClr val="bg1"/>
                </a:solidFill>
                <a:hlinkClick r:id="rId3"/>
              </a:rPr>
              <a:t>http://officeimg.vo.msecnd.net/en-us/images/MH900411904.jpg</a:t>
            </a:r>
            <a:endParaRPr lang="cs-CZ" sz="1400" dirty="0">
              <a:solidFill>
                <a:schemeClr val="bg1"/>
              </a:solidFill>
            </a:endParaRPr>
          </a:p>
          <a:p>
            <a:pPr>
              <a:buClr>
                <a:srgbClr val="0099FF"/>
              </a:buClr>
            </a:pPr>
            <a:r>
              <a:rPr lang="cs-CZ" sz="1400" dirty="0">
                <a:solidFill>
                  <a:schemeClr val="bg1"/>
                </a:solidFill>
                <a:hlinkClick r:id="rId3"/>
              </a:rPr>
              <a:t>http://officeimg.vo.msecnd.net/en-us/images/MH900411904.jpg</a:t>
            </a:r>
            <a:endParaRPr lang="cs-CZ" sz="1400" dirty="0">
              <a:solidFill>
                <a:schemeClr val="bg1"/>
              </a:solidFill>
            </a:endParaRPr>
          </a:p>
          <a:p>
            <a:pPr>
              <a:buClr>
                <a:srgbClr val="0099FF"/>
              </a:buClr>
            </a:pPr>
            <a:r>
              <a:rPr lang="cs-CZ" sz="1400" dirty="0">
                <a:hlinkClick r:id="rId4"/>
              </a:rPr>
              <a:t>http://officeimg.vo.msecnd.net/en-us/images/MH900321065.jpg</a:t>
            </a:r>
            <a:endParaRPr lang="cs-CZ" sz="1400" dirty="0"/>
          </a:p>
          <a:p>
            <a:pPr>
              <a:buClr>
                <a:srgbClr val="0099FF"/>
              </a:buClr>
            </a:pPr>
            <a:r>
              <a:rPr lang="cs-CZ" sz="1400" dirty="0">
                <a:hlinkClick r:id="rId5"/>
              </a:rPr>
              <a:t>http://officeimg.vo.msecnd.net/en-us/images/MH900084682.jpg</a:t>
            </a:r>
            <a:endParaRPr lang="cs-CZ" sz="1400" dirty="0"/>
          </a:p>
          <a:p>
            <a:pPr>
              <a:buClr>
                <a:srgbClr val="0099FF"/>
              </a:buClr>
            </a:pPr>
            <a:r>
              <a:rPr lang="cs-CZ" sz="1400" dirty="0">
                <a:hlinkClick r:id="rId6"/>
              </a:rPr>
              <a:t>http://upload.wikimedia.org/wikipedia/commons/4/4d/Cuboid_sugar.jpg</a:t>
            </a:r>
            <a:endParaRPr lang="cs-CZ" sz="1400" dirty="0"/>
          </a:p>
          <a:p>
            <a:pPr>
              <a:buClr>
                <a:srgbClr val="0099FF"/>
              </a:buClr>
            </a:pPr>
            <a:r>
              <a:rPr lang="cs-CZ" sz="1400" dirty="0">
                <a:hlinkClick r:id="rId7"/>
              </a:rPr>
              <a:t>http://officeimg.vo.msecnd.net/en-us/images/MH900387867.jpg</a:t>
            </a:r>
            <a:endParaRPr lang="cs-CZ" sz="1400" dirty="0"/>
          </a:p>
          <a:p>
            <a:pPr>
              <a:buClr>
                <a:srgbClr val="0099FF"/>
              </a:buClr>
            </a:pPr>
            <a:r>
              <a:rPr lang="cs-CZ" sz="1400" dirty="0">
                <a:hlinkClick r:id="rId8"/>
              </a:rPr>
              <a:t>http://officeimg.vo.msecnd.net/en-us/images/MH900177952.jpg</a:t>
            </a:r>
            <a:endParaRPr lang="cs-CZ" sz="1400" dirty="0"/>
          </a:p>
          <a:p>
            <a:pPr>
              <a:buClr>
                <a:srgbClr val="0099FF"/>
              </a:buClr>
            </a:pPr>
            <a:r>
              <a:rPr lang="cs-CZ" sz="1400" dirty="0" smtClean="0">
                <a:hlinkClick r:id="rId9"/>
              </a:rPr>
              <a:t>www.office.</a:t>
            </a:r>
            <a:r>
              <a:rPr lang="cs-CZ" sz="1400" dirty="0" err="1" smtClean="0">
                <a:hlinkClick r:id="rId9"/>
              </a:rPr>
              <a:t>microsoft.com</a:t>
            </a:r>
            <a:endParaRPr lang="cs-CZ" sz="1400" dirty="0" smtClean="0"/>
          </a:p>
          <a:p>
            <a:pPr>
              <a:buClr>
                <a:srgbClr val="0099FF"/>
              </a:buClr>
            </a:pPr>
            <a:endParaRPr lang="cs-CZ" sz="1400" dirty="0"/>
          </a:p>
          <a:p>
            <a:pPr>
              <a:buClr>
                <a:srgbClr val="0099FF"/>
              </a:buClr>
            </a:pPr>
            <a:endParaRPr lang="cs-CZ" sz="1400" dirty="0"/>
          </a:p>
          <a:p>
            <a:pPr>
              <a:buClr>
                <a:srgbClr val="0099FF"/>
              </a:buClr>
              <a:buNone/>
            </a:pPr>
            <a:endParaRPr lang="cs-CZ" sz="1400" dirty="0"/>
          </a:p>
          <a:p>
            <a:pPr algn="ctr">
              <a:buClr>
                <a:srgbClr val="0099FF"/>
              </a:buClr>
              <a:buFontTx/>
              <a:buNone/>
            </a:pPr>
            <a:r>
              <a:rPr lang="cs-CZ" sz="2400" dirty="0"/>
              <a:t>Autorkou této prezentace není-li uvedeno jinak, je </a:t>
            </a:r>
          </a:p>
          <a:p>
            <a:pPr algn="ctr">
              <a:buClr>
                <a:srgbClr val="0099FF"/>
              </a:buClr>
              <a:buFontTx/>
              <a:buNone/>
            </a:pPr>
            <a:r>
              <a:rPr lang="cs-CZ" sz="2400" dirty="0"/>
              <a:t>Mgr. Hana PAJKRTOVÁ</a:t>
            </a:r>
          </a:p>
          <a:p>
            <a:pPr>
              <a:buClr>
                <a:srgbClr val="0099FF"/>
              </a:buClr>
            </a:pPr>
            <a:endParaRPr lang="cs-CZ" sz="2400" dirty="0"/>
          </a:p>
          <a:p>
            <a:pPr>
              <a:buClr>
                <a:srgbClr val="0099FF"/>
              </a:buClr>
            </a:pPr>
            <a:endParaRPr lang="cs-CZ" sz="2400" dirty="0"/>
          </a:p>
          <a:p>
            <a:pPr>
              <a:buClr>
                <a:srgbClr val="0099FF"/>
              </a:buClr>
            </a:pPr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3075" name="Zástupný symbol pro obsah 2"/>
          <p:cNvSpPr>
            <a:spLocks/>
          </p:cNvSpPr>
          <p:nvPr/>
        </p:nvSpPr>
        <p:spPr bwMode="auto">
          <a:xfrm>
            <a:off x="395288" y="1773238"/>
            <a:ext cx="82296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3200" b="1">
                <a:solidFill>
                  <a:srgbClr val="31859C"/>
                </a:solidFill>
              </a:rPr>
              <a:t>POUŽITÉ ZDROJE </a:t>
            </a:r>
          </a:p>
        </p:txBody>
      </p:sp>
      <p:pic>
        <p:nvPicPr>
          <p:cNvPr id="12295" name="Picture 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Balance">
  <a:themeElements>
    <a:clrScheme name="Balance 1">
      <a:dk1>
        <a:srgbClr val="663300"/>
      </a:dk1>
      <a:lt1>
        <a:srgbClr val="FFFFFF"/>
      </a:lt1>
      <a:dk2>
        <a:srgbClr val="9966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C66"/>
      </a:hlink>
      <a:folHlink>
        <a:srgbClr val="CCA500"/>
      </a:folHlink>
    </a:clrScheme>
    <a:fontScheme name="Balance">
      <a:majorFont>
        <a:latin typeface="Arial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alance 1">
        <a:dk1>
          <a:srgbClr val="663300"/>
        </a:dk1>
        <a:lt1>
          <a:srgbClr val="FFFFFF"/>
        </a:lt1>
        <a:dk2>
          <a:srgbClr val="996600"/>
        </a:dk2>
        <a:lt2>
          <a:srgbClr val="DBBD71"/>
        </a:lt2>
        <a:accent1>
          <a:srgbClr val="F8A500"/>
        </a:accent1>
        <a:accent2>
          <a:srgbClr val="808000"/>
        </a:accent2>
        <a:accent3>
          <a:srgbClr val="CAB8AA"/>
        </a:accent3>
        <a:accent4>
          <a:srgbClr val="DADADA"/>
        </a:accent4>
        <a:accent5>
          <a:srgbClr val="FBCFAA"/>
        </a:accent5>
        <a:accent6>
          <a:srgbClr val="737300"/>
        </a:accent6>
        <a:hlink>
          <a:srgbClr val="FFCC66"/>
        </a:hlink>
        <a:folHlink>
          <a:srgbClr val="CCA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2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CC66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B8AA"/>
        </a:accent5>
        <a:accent6>
          <a:srgbClr val="AC6D56"/>
        </a:accent6>
        <a:hlink>
          <a:srgbClr val="FFFF99"/>
        </a:hlink>
        <a:folHlink>
          <a:srgbClr val="E5B3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3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2EB62E"/>
        </a:accent1>
        <a:accent2>
          <a:srgbClr val="527C3A"/>
        </a:accent2>
        <a:accent3>
          <a:srgbClr val="B2B9AC"/>
        </a:accent3>
        <a:accent4>
          <a:srgbClr val="DADADA"/>
        </a:accent4>
        <a:accent5>
          <a:srgbClr val="ADD7AD"/>
        </a:accent5>
        <a:accent6>
          <a:srgbClr val="497034"/>
        </a:accent6>
        <a:hlink>
          <a:srgbClr val="DDD800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4">
        <a:dk1>
          <a:srgbClr val="005A58"/>
        </a:dk1>
        <a:lt1>
          <a:srgbClr val="FFFFFF"/>
        </a:lt1>
        <a:dk2>
          <a:srgbClr val="00716E"/>
        </a:dk2>
        <a:lt2>
          <a:srgbClr val="FFFF99"/>
        </a:lt2>
        <a:accent1>
          <a:srgbClr val="2DB3B0"/>
        </a:accent1>
        <a:accent2>
          <a:srgbClr val="6D6FC7"/>
        </a:accent2>
        <a:accent3>
          <a:srgbClr val="AABBBA"/>
        </a:accent3>
        <a:accent4>
          <a:srgbClr val="DADADA"/>
        </a:accent4>
        <a:accent5>
          <a:srgbClr val="ADD6D4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336699"/>
        </a:accent1>
        <a:accent2>
          <a:srgbClr val="00B000"/>
        </a:accent2>
        <a:accent3>
          <a:srgbClr val="ACB3C1"/>
        </a:accent3>
        <a:accent4>
          <a:srgbClr val="DADADA"/>
        </a:accent4>
        <a:accent5>
          <a:srgbClr val="ADB8CA"/>
        </a:accent5>
        <a:accent6>
          <a:srgbClr val="009F00"/>
        </a:accent6>
        <a:hlink>
          <a:srgbClr val="00CCFF"/>
        </a:hlink>
        <a:folHlink>
          <a:srgbClr val="B5FFF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6">
        <a:dk1>
          <a:srgbClr val="2F2D25"/>
        </a:dk1>
        <a:lt1>
          <a:srgbClr val="FFFFFF"/>
        </a:lt1>
        <a:dk2>
          <a:srgbClr val="656151"/>
        </a:dk2>
        <a:lt2>
          <a:srgbClr val="FFFFCC"/>
        </a:lt2>
        <a:accent1>
          <a:srgbClr val="818173"/>
        </a:accent1>
        <a:accent2>
          <a:srgbClr val="809EA8"/>
        </a:accent2>
        <a:accent3>
          <a:srgbClr val="B8B7B3"/>
        </a:accent3>
        <a:accent4>
          <a:srgbClr val="DADADA"/>
        </a:accent4>
        <a:accent5>
          <a:srgbClr val="C1C1BC"/>
        </a:accent5>
        <a:accent6>
          <a:srgbClr val="738F98"/>
        </a:accent6>
        <a:hlink>
          <a:srgbClr val="E2C86A"/>
        </a:hlink>
        <a:folHlink>
          <a:srgbClr val="B7B6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7">
        <a:dk1>
          <a:srgbClr val="B4AF80"/>
        </a:dk1>
        <a:lt1>
          <a:srgbClr val="FFFFFF"/>
        </a:lt1>
        <a:dk2>
          <a:srgbClr val="C8C6A2"/>
        </a:dk2>
        <a:lt2>
          <a:srgbClr val="827F4C"/>
        </a:lt2>
        <a:accent1>
          <a:srgbClr val="7C784E"/>
        </a:accent1>
        <a:accent2>
          <a:srgbClr val="A2A4AC"/>
        </a:accent2>
        <a:accent3>
          <a:srgbClr val="E0DFCE"/>
        </a:accent3>
        <a:accent4>
          <a:srgbClr val="DADADA"/>
        </a:accent4>
        <a:accent5>
          <a:srgbClr val="BFBEB2"/>
        </a:accent5>
        <a:accent6>
          <a:srgbClr val="92949B"/>
        </a:accent6>
        <a:hlink>
          <a:srgbClr val="33CCCC"/>
        </a:hlink>
        <a:folHlink>
          <a:srgbClr val="0099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alance 8">
        <a:dk1>
          <a:srgbClr val="000000"/>
        </a:dk1>
        <a:lt1>
          <a:srgbClr val="DDDDDD"/>
        </a:lt1>
        <a:dk2>
          <a:srgbClr val="000000"/>
        </a:dk2>
        <a:lt2>
          <a:srgbClr val="B8B7D1"/>
        </a:lt2>
        <a:accent1>
          <a:srgbClr val="F1F0F4"/>
        </a:accent1>
        <a:accent2>
          <a:srgbClr val="C1BCFC"/>
        </a:accent2>
        <a:accent3>
          <a:srgbClr val="EBEBEB"/>
        </a:accent3>
        <a:accent4>
          <a:srgbClr val="000000"/>
        </a:accent4>
        <a:accent5>
          <a:srgbClr val="F7F6F8"/>
        </a:accent5>
        <a:accent6>
          <a:srgbClr val="AFAAE4"/>
        </a:accent6>
        <a:hlink>
          <a:srgbClr val="5454C6"/>
        </a:hlink>
        <a:folHlink>
          <a:srgbClr val="6A6F8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alance 9">
        <a:dk1>
          <a:srgbClr val="000000"/>
        </a:dk1>
        <a:lt1>
          <a:srgbClr val="FFFFFF"/>
        </a:lt1>
        <a:dk2>
          <a:srgbClr val="00A29E"/>
        </a:dk2>
        <a:lt2>
          <a:srgbClr val="CBCBCB"/>
        </a:lt2>
        <a:accent1>
          <a:srgbClr val="E5E5FF"/>
        </a:accent1>
        <a:accent2>
          <a:srgbClr val="79CD6B"/>
        </a:accent2>
        <a:accent3>
          <a:srgbClr val="FFFFFF"/>
        </a:accent3>
        <a:accent4>
          <a:srgbClr val="000000"/>
        </a:accent4>
        <a:accent5>
          <a:srgbClr val="F0F0FF"/>
        </a:accent5>
        <a:accent6>
          <a:srgbClr val="6DBA60"/>
        </a:accent6>
        <a:hlink>
          <a:srgbClr val="4477DE"/>
        </a:hlink>
        <a:folHlink>
          <a:srgbClr val="65498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413</Words>
  <Application>Microsoft Office PowerPoint</Application>
  <PresentationFormat>Předvádění na obrazovce (4:3)</PresentationFormat>
  <Paragraphs>170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4" baseType="lpstr">
      <vt:lpstr>Arial</vt:lpstr>
      <vt:lpstr>Tahoma</vt:lpstr>
      <vt:lpstr>Wingdings</vt:lpstr>
      <vt:lpstr>Monotype Corsiva</vt:lpstr>
      <vt:lpstr>Výchozí návrh</vt:lpstr>
      <vt:lpstr>Balance</vt:lpstr>
      <vt:lpstr>Snímek 1</vt:lpstr>
      <vt:lpstr>Snímek 2</vt:lpstr>
      <vt:lpstr>Kolik váží? Převeď na dekagramy</vt:lpstr>
      <vt:lpstr>Kolik váží? Převeď na dekagramy</vt:lpstr>
      <vt:lpstr>Kolik váží? Převeď na dekagramy</vt:lpstr>
      <vt:lpstr>Kolik váží? Převeď na dekagramy</vt:lpstr>
      <vt:lpstr>Kolik váží? Převeď na dekagramy</vt:lpstr>
      <vt:lpstr>Kolik váží? Převeď na dekagramy</vt:lpstr>
      <vt:lpstr>Kolik váží? Převeď na dekagramy</vt:lpstr>
      <vt:lpstr>Kolik váží? Převeď na dekagramy</vt:lpstr>
      <vt:lpstr>Kolik váží? Převeď na dekagramy</vt:lpstr>
      <vt:lpstr>Kolik váží? Převeď na dekagramy</vt:lpstr>
      <vt:lpstr>Kolik váží? Převeď na dekagramy</vt:lpstr>
      <vt:lpstr>Kolik váží? Převeď na dekagramy</vt:lpstr>
      <vt:lpstr>Kolik váží? Převeď na dekagramy</vt:lpstr>
      <vt:lpstr>Kolik váží? Převeď na dekagramy</vt:lpstr>
      <vt:lpstr>Snímek 17</vt:lpstr>
      <vt:lpstr>Snímek 18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Pajkrt</dc:creator>
  <cp:lastModifiedBy>Dum</cp:lastModifiedBy>
  <cp:revision>14</cp:revision>
  <dcterms:created xsi:type="dcterms:W3CDTF">2012-02-12T10:09:45Z</dcterms:created>
  <dcterms:modified xsi:type="dcterms:W3CDTF">2014-09-17T20:07:47Z</dcterms:modified>
</cp:coreProperties>
</file>