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1" y="166688"/>
            <a:ext cx="5741988" cy="11020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3853419"/>
              </p:ext>
            </p:extLst>
          </p:nvPr>
        </p:nvGraphicFramePr>
        <p:xfrm>
          <a:off x="531814" y="1329333"/>
          <a:ext cx="8064500" cy="53269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918317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VY_32_INOVACE_358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MS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PP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-Návrhy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, přechody, animace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 prezentace se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žáci naučí a vyzkouší si nastavit návrhy, přechody, a animace svých prezentací.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4994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17. 12.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9" y="5934076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623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Návrhy, přechody, animace a spuštění prezentace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858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programu </a:t>
            </a:r>
            <a:r>
              <a:rPr lang="cs-CZ" sz="2800" dirty="0" err="1" smtClean="0"/>
              <a:t>Power</a:t>
            </a:r>
            <a:r>
              <a:rPr lang="cs-CZ" sz="2800" dirty="0" smtClean="0"/>
              <a:t> Point můžeme kromě vkládání a úpravy textů a vkládání obrázků, klipartů </a:t>
            </a:r>
            <a:r>
              <a:rPr lang="cs-CZ" sz="2800" dirty="0" err="1" smtClean="0"/>
              <a:t>SmartArtů</a:t>
            </a:r>
            <a:r>
              <a:rPr lang="cs-CZ" sz="2800" dirty="0" smtClean="0"/>
              <a:t>, zvukových souborů, videosouborů, tabulek, grafů a dalších možností měnit také vzhled jednotlivých snímků, přechody mezi nimi a upravovat animace na aktuálním snímku.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1491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Návrhy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Pomocí návrhu animací můžeme měnit vzhled svých snímků. Jejich barvu a úpravu můžeme vybrat z předem navržených návrhů, nebo si vytvořit barevné provedení svého vlastního vzhledu.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447" b="37103"/>
          <a:stretch/>
        </p:blipFill>
        <p:spPr bwMode="auto">
          <a:xfrm>
            <a:off x="179512" y="3140968"/>
            <a:ext cx="8782513" cy="37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7664" y="3284984"/>
            <a:ext cx="576064" cy="36004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678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a barvy pozadí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Styl pozadí mi umožní nastavit stránku v souvislé nebo přechodové výplni.</a:t>
            </a:r>
          </a:p>
          <a:p>
            <a:r>
              <a:rPr lang="cs-CZ" dirty="0" smtClean="0"/>
              <a:t>Barvy pozadí můžu zvolit v předdefinovaných barvách, nebo nastavit požadovanou barvu ve formátu pozadí-výplň.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39" b="82540"/>
          <a:stretch/>
        </p:blipFill>
        <p:spPr bwMode="auto">
          <a:xfrm>
            <a:off x="0" y="4312884"/>
            <a:ext cx="4418693" cy="1277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810" t="10759" b="57292"/>
          <a:stretch/>
        </p:blipFill>
        <p:spPr bwMode="auto">
          <a:xfrm>
            <a:off x="3047581" y="5167561"/>
            <a:ext cx="2388515" cy="1703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0" y="5637027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Předdefinované barvy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-12785" y="5947513"/>
            <a:ext cx="3059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Písma</a:t>
            </a:r>
          </a:p>
          <a:p>
            <a:r>
              <a:rPr lang="cs-CZ" dirty="0" smtClean="0"/>
              <a:t>(Umožní nastavit vybraný druh písma pro všechny snímky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476501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Styly pozadí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31918" y="648866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Formát pozadí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46947" y="4768629"/>
            <a:ext cx="900100" cy="1864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146947" y="4989234"/>
            <a:ext cx="900100" cy="1864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088192" y="4861876"/>
            <a:ext cx="900100" cy="18649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047047" y="6417346"/>
            <a:ext cx="900100" cy="26415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>
            <a:stCxn id="5" idx="0"/>
            <a:endCxn id="6" idx="1"/>
          </p:cNvCxnSpPr>
          <p:nvPr/>
        </p:nvCxnSpPr>
        <p:spPr>
          <a:xfrm flipV="1">
            <a:off x="1116124" y="4861877"/>
            <a:ext cx="1030823" cy="7751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662358" y="5167561"/>
            <a:ext cx="0" cy="7751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endCxn id="9" idx="1"/>
          </p:cNvCxnSpPr>
          <p:nvPr/>
        </p:nvCxnSpPr>
        <p:spPr>
          <a:xfrm flipV="1">
            <a:off x="3988292" y="4949684"/>
            <a:ext cx="511700" cy="54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0" idx="1"/>
          </p:cNvCxnSpPr>
          <p:nvPr/>
        </p:nvCxnSpPr>
        <p:spPr>
          <a:xfrm>
            <a:off x="3929666" y="6536581"/>
            <a:ext cx="1802252" cy="13675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69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Přechody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Přechody umožňují grafické převedení mezi snímky. Nabídek je celá řada, můžu využít jednoduchých, složitých nebo dynamických přechodů. U některých můžu ještě změnit možnosti efektu, například směr, nebo smysl otáčení.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18" b="50000"/>
          <a:stretch/>
        </p:blipFill>
        <p:spPr bwMode="auto">
          <a:xfrm>
            <a:off x="0" y="3452149"/>
            <a:ext cx="9143999" cy="33830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20129" y="3645024"/>
            <a:ext cx="651671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492329" y="3797424"/>
            <a:ext cx="651671" cy="8557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677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321"/>
            <a:ext cx="8229600" cy="1143000"/>
          </a:xfrm>
        </p:spPr>
        <p:txBody>
          <a:bodyPr/>
          <a:lstStyle/>
          <a:p>
            <a:r>
              <a:rPr lang="cs-CZ" dirty="0" smtClean="0"/>
              <a:t>Přechody - Časování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201622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 přechodů můžu dále nastavit zvuk při přepnutí u každého snímku. Jestli chci přecházet na další snímek automaticky, nebo kliknutím myši. Při automatickém nastavení musím zadat dobu trvání jednoho snímku. Dále můžu nastavit dobu přechodu a jestli chci dané nastavení použít u všech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278" b="81746"/>
          <a:stretch/>
        </p:blipFill>
        <p:spPr bwMode="auto">
          <a:xfrm>
            <a:off x="1475656" y="3068959"/>
            <a:ext cx="5760640" cy="198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55776" y="3789039"/>
            <a:ext cx="2232248" cy="2744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55776" y="4081522"/>
            <a:ext cx="2232248" cy="40334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55775" y="4484864"/>
            <a:ext cx="2232248" cy="27448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940424" y="3789038"/>
            <a:ext cx="1575792" cy="97031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683568" y="3951853"/>
            <a:ext cx="1872208" cy="206943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123461" y="4274194"/>
            <a:ext cx="432314" cy="112765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788023" y="4751047"/>
            <a:ext cx="0" cy="65080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516216" y="4283193"/>
            <a:ext cx="864096" cy="96625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0" y="6030433"/>
            <a:ext cx="27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zvuku přechodu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5409080"/>
            <a:ext cx="231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Doba trvání přechod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5409080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Umožní použít daný přechod u všech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60232" y="5249452"/>
            <a:ext cx="23138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Nastavení spuštění přechodu (Automaticky/myší)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35368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3443679" cy="4752528"/>
          </a:xfrm>
        </p:spPr>
        <p:txBody>
          <a:bodyPr>
            <a:noAutofit/>
          </a:bodyPr>
          <a:lstStyle/>
          <a:p>
            <a:r>
              <a:rPr lang="cs-CZ" sz="2400" dirty="0" smtClean="0"/>
              <a:t>Animace fungují obdobně jako přechody, s tím rozdílem, že umožní přidat animaci jednotlivým částem jednoho snímku. (Nadpis, text, obrázky apod.) Animace se zobrazují postupně a každá může být jiná. Můžeme nastavit animaci úvodní, zvýrazňující, závěrečnou.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231" b="12103"/>
          <a:stretch/>
        </p:blipFill>
        <p:spPr bwMode="auto">
          <a:xfrm>
            <a:off x="3443679" y="1628800"/>
            <a:ext cx="5689558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36194" y="1772816"/>
            <a:ext cx="651671" cy="2880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78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Úvodní – při aktivaci se objeví na snímku</a:t>
            </a:r>
          </a:p>
          <a:p>
            <a:r>
              <a:rPr lang="cs-CZ" sz="2400" dirty="0" smtClean="0"/>
              <a:t>Zvýrazňující – při aktivaci provedou nastavenou animaci</a:t>
            </a:r>
          </a:p>
          <a:p>
            <a:r>
              <a:rPr lang="cs-CZ" sz="2400" dirty="0" smtClean="0"/>
              <a:t>Závěrečné – Při aktivaci ze snímku zmizí</a:t>
            </a:r>
          </a:p>
          <a:p>
            <a:endParaRPr lang="cs-CZ" sz="2400" dirty="0"/>
          </a:p>
          <a:p>
            <a:r>
              <a:rPr lang="cs-CZ" sz="2400" dirty="0" smtClean="0"/>
              <a:t>Při změnách směru nebo smyslu otáčení můžeme nastavit stejně jako u přechodů možnosti animace.</a:t>
            </a:r>
          </a:p>
          <a:p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48118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 animací můžeme nastavit, jestli animace začne při kliknutí myši nebo jiným způsobem, dobu trvání, po kterou bude animace aktivní a zpoždění, které aktivuje animaci nastavený počet sekund po spuštění. Můžeme zde také měnit pořadí animací. 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433" r="3842" b="82738"/>
          <a:stretch/>
        </p:blipFill>
        <p:spPr bwMode="auto">
          <a:xfrm>
            <a:off x="182893" y="3485082"/>
            <a:ext cx="8728978" cy="1982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95711" y="4221088"/>
            <a:ext cx="2476489" cy="3904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95710" y="4611492"/>
            <a:ext cx="2476489" cy="25766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95711" y="4877575"/>
            <a:ext cx="2476489" cy="3904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435382" y="4221088"/>
            <a:ext cx="2476489" cy="39040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763689" y="4219016"/>
            <a:ext cx="1944216" cy="39247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755576" y="4611493"/>
            <a:ext cx="1440160" cy="11217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987824" y="4233262"/>
            <a:ext cx="907887" cy="1961659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6372200" y="4783508"/>
            <a:ext cx="237537" cy="12377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4736128" y="5267979"/>
            <a:ext cx="331823" cy="6813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8748464" y="4611493"/>
            <a:ext cx="0" cy="13377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0" y="5733256"/>
            <a:ext cx="230087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Podokno animací</a:t>
            </a:r>
          </a:p>
          <a:p>
            <a:r>
              <a:rPr lang="cs-CZ" dirty="0" smtClean="0"/>
              <a:t>(Zobrazí přehled nastavených animací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76714" y="6195105"/>
            <a:ext cx="108717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Aktivace </a:t>
            </a:r>
          </a:p>
          <a:p>
            <a:r>
              <a:rPr lang="cs-CZ" dirty="0" smtClean="0"/>
              <a:t>animací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58452" y="5949280"/>
            <a:ext cx="108717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Zpoždění</a:t>
            </a:r>
          </a:p>
          <a:p>
            <a:r>
              <a:rPr lang="cs-CZ" dirty="0" smtClean="0"/>
              <a:t>animace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25661" y="6021288"/>
            <a:ext cx="136815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Doba trvání animace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524328" y="5949280"/>
            <a:ext cx="1619672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Změní pořadí animace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52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Spuštění prezentace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 b="81746"/>
          <a:stretch/>
        </p:blipFill>
        <p:spPr bwMode="auto">
          <a:xfrm>
            <a:off x="1" y="1412775"/>
            <a:ext cx="9144000" cy="187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" y="2060848"/>
            <a:ext cx="684075" cy="10081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4076" y="2060848"/>
            <a:ext cx="935596" cy="100811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60857" y="3068961"/>
            <a:ext cx="0" cy="302433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404156" y="3068962"/>
            <a:ext cx="0" cy="129614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0036" y="6093296"/>
            <a:ext cx="230087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Spustí prezentaci od začátku. (F5)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80473" y="4365104"/>
            <a:ext cx="2743455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Spustí prezentaci z aktuálního zobrazeného snímku.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7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Obrázky pořízeny v programu MS </a:t>
            </a:r>
            <a:r>
              <a:rPr lang="cs-CZ" sz="2400" dirty="0" err="1" smtClean="0"/>
              <a:t>Power</a:t>
            </a:r>
            <a:r>
              <a:rPr lang="cs-CZ" sz="2400" dirty="0" smtClean="0"/>
              <a:t> Point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381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109</TotalTime>
  <Words>524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MS Power Point</vt:lpstr>
      <vt:lpstr>MS Power Point</vt:lpstr>
      <vt:lpstr>Návrhy</vt:lpstr>
      <vt:lpstr>Styl a barvy pozadí</vt:lpstr>
      <vt:lpstr>Přechody</vt:lpstr>
      <vt:lpstr>Přechody - Časování</vt:lpstr>
      <vt:lpstr>Animace</vt:lpstr>
      <vt:lpstr>Animace</vt:lpstr>
      <vt:lpstr>Animace</vt:lpstr>
      <vt:lpstr>Spuštění prezentace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14</cp:revision>
  <dcterms:created xsi:type="dcterms:W3CDTF">2013-10-07T20:12:45Z</dcterms:created>
  <dcterms:modified xsi:type="dcterms:W3CDTF">2013-12-16T00:58:51Z</dcterms:modified>
</cp:coreProperties>
</file>