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0D82AB-3BD8-4422-8550-06A367FDB53F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B63818E-725F-47A0-9130-C415D2E9713E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Já</a:t>
          </a:r>
          <a:endParaRPr lang="cs-CZ" dirty="0">
            <a:solidFill>
              <a:schemeClr val="tx1"/>
            </a:solidFill>
          </a:endParaRPr>
        </a:p>
      </dgm:t>
    </dgm:pt>
    <dgm:pt modelId="{5AC9200E-E61F-41FB-907F-762911FB47A7}" type="parTrans" cxnId="{8FB84019-9219-4F7C-BC69-5BEB5561E292}">
      <dgm:prSet/>
      <dgm:spPr/>
      <dgm:t>
        <a:bodyPr/>
        <a:lstStyle/>
        <a:p>
          <a:endParaRPr lang="cs-CZ"/>
        </a:p>
      </dgm:t>
    </dgm:pt>
    <dgm:pt modelId="{2AD737E7-CAD7-4E9B-8F72-21875CF41E8E}" type="sibTrans" cxnId="{8FB84019-9219-4F7C-BC69-5BEB5561E292}">
      <dgm:prSet/>
      <dgm:spPr/>
      <dgm:t>
        <a:bodyPr/>
        <a:lstStyle/>
        <a:p>
          <a:endParaRPr lang="cs-CZ"/>
        </a:p>
      </dgm:t>
    </dgm:pt>
    <dgm:pt modelId="{6D540963-DBD6-4B6F-97F4-4F90D0F7B225}">
      <dgm:prSet phldrT="[Text]"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cs-CZ" dirty="0" smtClean="0"/>
            <a:t>Mamka</a:t>
          </a:r>
          <a:endParaRPr lang="cs-CZ" dirty="0"/>
        </a:p>
      </dgm:t>
    </dgm:pt>
    <dgm:pt modelId="{2B010C69-F2E5-4017-9D8E-608133E977DD}" type="parTrans" cxnId="{FECEF361-083A-4A9D-9D1F-C628CE555A1F}">
      <dgm:prSet/>
      <dgm:spPr/>
      <dgm:t>
        <a:bodyPr/>
        <a:lstStyle/>
        <a:p>
          <a:endParaRPr lang="cs-CZ"/>
        </a:p>
      </dgm:t>
    </dgm:pt>
    <dgm:pt modelId="{C72253DD-FE00-4912-BEE0-45903175DB0D}" type="sibTrans" cxnId="{FECEF361-083A-4A9D-9D1F-C628CE555A1F}">
      <dgm:prSet/>
      <dgm:spPr/>
      <dgm:t>
        <a:bodyPr/>
        <a:lstStyle/>
        <a:p>
          <a:endParaRPr lang="cs-CZ"/>
        </a:p>
      </dgm:t>
    </dgm:pt>
    <dgm:pt modelId="{5324F1BB-BB53-488E-BAA4-11384D9601A9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Děda</a:t>
          </a:r>
          <a:endParaRPr lang="cs-CZ" dirty="0"/>
        </a:p>
      </dgm:t>
    </dgm:pt>
    <dgm:pt modelId="{EA100651-83B7-45D4-9F5B-A2D425C77836}" type="parTrans" cxnId="{69D7250A-6C82-48B8-955B-045DAB4D30EE}">
      <dgm:prSet/>
      <dgm:spPr/>
      <dgm:t>
        <a:bodyPr/>
        <a:lstStyle/>
        <a:p>
          <a:endParaRPr lang="cs-CZ"/>
        </a:p>
      </dgm:t>
    </dgm:pt>
    <dgm:pt modelId="{2D32DD16-6D26-47B5-90FD-C4A74CAA95BF}" type="sibTrans" cxnId="{69D7250A-6C82-48B8-955B-045DAB4D30EE}">
      <dgm:prSet/>
      <dgm:spPr/>
      <dgm:t>
        <a:bodyPr/>
        <a:lstStyle/>
        <a:p>
          <a:endParaRPr lang="cs-CZ"/>
        </a:p>
      </dgm:t>
    </dgm:pt>
    <dgm:pt modelId="{1027450E-DA1B-41C3-838D-69EA51838D13}">
      <dgm:prSet phldrT="[Text]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cs-CZ" dirty="0" smtClean="0"/>
            <a:t>Babička</a:t>
          </a:r>
          <a:endParaRPr lang="cs-CZ" dirty="0"/>
        </a:p>
      </dgm:t>
    </dgm:pt>
    <dgm:pt modelId="{181EA6CE-321E-4427-AE74-853E12A0BAF7}" type="parTrans" cxnId="{0D1F4FB6-5942-4CE2-BF31-698F6542B3E9}">
      <dgm:prSet/>
      <dgm:spPr/>
      <dgm:t>
        <a:bodyPr/>
        <a:lstStyle/>
        <a:p>
          <a:endParaRPr lang="cs-CZ"/>
        </a:p>
      </dgm:t>
    </dgm:pt>
    <dgm:pt modelId="{C16B06FF-AA93-4643-BA23-CD5B8F284CB3}" type="sibTrans" cxnId="{0D1F4FB6-5942-4CE2-BF31-698F6542B3E9}">
      <dgm:prSet/>
      <dgm:spPr/>
      <dgm:t>
        <a:bodyPr/>
        <a:lstStyle/>
        <a:p>
          <a:endParaRPr lang="cs-CZ"/>
        </a:p>
      </dgm:t>
    </dgm:pt>
    <dgm:pt modelId="{E5E201EB-13BE-4B4F-B557-D9BA51663D97}">
      <dgm:prSet phldrT="[Text]"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cs-CZ" dirty="0" smtClean="0"/>
            <a:t>Taťka</a:t>
          </a:r>
          <a:endParaRPr lang="cs-CZ" dirty="0"/>
        </a:p>
      </dgm:t>
    </dgm:pt>
    <dgm:pt modelId="{4E581C2E-AE24-45D8-9DB6-3FA6C9929FFF}" type="parTrans" cxnId="{56FC43AE-01F8-4F5C-A7FB-4B00465CD1AA}">
      <dgm:prSet/>
      <dgm:spPr/>
      <dgm:t>
        <a:bodyPr/>
        <a:lstStyle/>
        <a:p>
          <a:endParaRPr lang="cs-CZ"/>
        </a:p>
      </dgm:t>
    </dgm:pt>
    <dgm:pt modelId="{ED4AB589-E783-499F-A2AD-4EA0F045D5F0}" type="sibTrans" cxnId="{56FC43AE-01F8-4F5C-A7FB-4B00465CD1AA}">
      <dgm:prSet/>
      <dgm:spPr/>
      <dgm:t>
        <a:bodyPr/>
        <a:lstStyle/>
        <a:p>
          <a:endParaRPr lang="cs-CZ"/>
        </a:p>
      </dgm:t>
    </dgm:pt>
    <dgm:pt modelId="{AB7A3719-4551-43AA-8561-AC7AEF1F2DBA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Děda</a:t>
          </a:r>
          <a:endParaRPr lang="cs-CZ" dirty="0"/>
        </a:p>
      </dgm:t>
    </dgm:pt>
    <dgm:pt modelId="{79FD0DEE-4F88-4BB2-A930-5E4E932434DD}" type="parTrans" cxnId="{CAC95A0B-7CD2-4F59-B46B-AE76D4EFF3A5}">
      <dgm:prSet/>
      <dgm:spPr/>
      <dgm:t>
        <a:bodyPr/>
        <a:lstStyle/>
        <a:p>
          <a:endParaRPr lang="cs-CZ"/>
        </a:p>
      </dgm:t>
    </dgm:pt>
    <dgm:pt modelId="{CAF06A57-F914-463A-A138-B3DADAD8D6F1}" type="sibTrans" cxnId="{CAC95A0B-7CD2-4F59-B46B-AE76D4EFF3A5}">
      <dgm:prSet/>
      <dgm:spPr/>
      <dgm:t>
        <a:bodyPr/>
        <a:lstStyle/>
        <a:p>
          <a:endParaRPr lang="cs-CZ"/>
        </a:p>
      </dgm:t>
    </dgm:pt>
    <dgm:pt modelId="{02A4FE81-D29A-49B5-BBAB-7D6DCD98B2D0}">
      <dgm:prSet phldrT="[Text]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cs-CZ" dirty="0" smtClean="0"/>
            <a:t>Babička</a:t>
          </a:r>
          <a:endParaRPr lang="cs-CZ" dirty="0"/>
        </a:p>
      </dgm:t>
    </dgm:pt>
    <dgm:pt modelId="{44776477-3ACF-4EE4-8DB5-4BBA2C66D32C}" type="parTrans" cxnId="{5CD1221F-FAEF-419A-BB32-B98F33FD7599}">
      <dgm:prSet/>
      <dgm:spPr/>
      <dgm:t>
        <a:bodyPr/>
        <a:lstStyle/>
        <a:p>
          <a:endParaRPr lang="cs-CZ"/>
        </a:p>
      </dgm:t>
    </dgm:pt>
    <dgm:pt modelId="{1A2F3564-A86C-4B2A-9413-52170AE81789}" type="sibTrans" cxnId="{5CD1221F-FAEF-419A-BB32-B98F33FD7599}">
      <dgm:prSet/>
      <dgm:spPr/>
      <dgm:t>
        <a:bodyPr/>
        <a:lstStyle/>
        <a:p>
          <a:endParaRPr lang="cs-CZ"/>
        </a:p>
      </dgm:t>
    </dgm:pt>
    <dgm:pt modelId="{3AF89137-13BB-4CEB-8EA0-F779A288DEE8}" type="pres">
      <dgm:prSet presAssocID="{9F0D82AB-3BD8-4422-8550-06A367FDB53F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2FF5D88-48EF-4DD4-B4DA-D6CEBFF71E70}" type="pres">
      <dgm:prSet presAssocID="{EB63818E-725F-47A0-9130-C415D2E9713E}" presName="root1" presStyleCnt="0"/>
      <dgm:spPr/>
    </dgm:pt>
    <dgm:pt modelId="{D19B4FFF-F223-46F6-9064-B46E453ECEA4}" type="pres">
      <dgm:prSet presAssocID="{EB63818E-725F-47A0-9130-C415D2E9713E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8E33D9D-DF3C-4B62-8EC4-450D90CE61B7}" type="pres">
      <dgm:prSet presAssocID="{EB63818E-725F-47A0-9130-C415D2E9713E}" presName="level2hierChild" presStyleCnt="0"/>
      <dgm:spPr/>
    </dgm:pt>
    <dgm:pt modelId="{5C00E22C-6549-43C6-8F1F-20BE3AA3C7F6}" type="pres">
      <dgm:prSet presAssocID="{2B010C69-F2E5-4017-9D8E-608133E977DD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6603064B-CFA8-4A05-A553-30633DED1874}" type="pres">
      <dgm:prSet presAssocID="{2B010C69-F2E5-4017-9D8E-608133E977DD}" presName="connTx" presStyleLbl="parChTrans1D2" presStyleIdx="0" presStyleCnt="2"/>
      <dgm:spPr/>
      <dgm:t>
        <a:bodyPr/>
        <a:lstStyle/>
        <a:p>
          <a:endParaRPr lang="cs-CZ"/>
        </a:p>
      </dgm:t>
    </dgm:pt>
    <dgm:pt modelId="{24BBC423-7592-46D8-985E-E5099B05F5DF}" type="pres">
      <dgm:prSet presAssocID="{6D540963-DBD6-4B6F-97F4-4F90D0F7B225}" presName="root2" presStyleCnt="0"/>
      <dgm:spPr/>
    </dgm:pt>
    <dgm:pt modelId="{C681B014-DFED-41FF-8A25-CB046C34E851}" type="pres">
      <dgm:prSet presAssocID="{6D540963-DBD6-4B6F-97F4-4F90D0F7B225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F966644-7DAD-4B59-A243-CA7B459509F3}" type="pres">
      <dgm:prSet presAssocID="{6D540963-DBD6-4B6F-97F4-4F90D0F7B225}" presName="level3hierChild" presStyleCnt="0"/>
      <dgm:spPr/>
    </dgm:pt>
    <dgm:pt modelId="{F8241CC2-A077-49D7-B619-ECDE51096478}" type="pres">
      <dgm:prSet presAssocID="{EA100651-83B7-45D4-9F5B-A2D425C77836}" presName="conn2-1" presStyleLbl="parChTrans1D3" presStyleIdx="0" presStyleCnt="4"/>
      <dgm:spPr/>
      <dgm:t>
        <a:bodyPr/>
        <a:lstStyle/>
        <a:p>
          <a:endParaRPr lang="cs-CZ"/>
        </a:p>
      </dgm:t>
    </dgm:pt>
    <dgm:pt modelId="{CEC1F293-06FD-4455-B081-ABE4D0F0F751}" type="pres">
      <dgm:prSet presAssocID="{EA100651-83B7-45D4-9F5B-A2D425C77836}" presName="connTx" presStyleLbl="parChTrans1D3" presStyleIdx="0" presStyleCnt="4"/>
      <dgm:spPr/>
      <dgm:t>
        <a:bodyPr/>
        <a:lstStyle/>
        <a:p>
          <a:endParaRPr lang="cs-CZ"/>
        </a:p>
      </dgm:t>
    </dgm:pt>
    <dgm:pt modelId="{EA0637D1-D094-4E48-AC9E-A961BECAC1D1}" type="pres">
      <dgm:prSet presAssocID="{5324F1BB-BB53-488E-BAA4-11384D9601A9}" presName="root2" presStyleCnt="0"/>
      <dgm:spPr/>
    </dgm:pt>
    <dgm:pt modelId="{A32D27B6-0092-4AF2-9A8F-9A7A10F053D3}" type="pres">
      <dgm:prSet presAssocID="{5324F1BB-BB53-488E-BAA4-11384D9601A9}" presName="LevelTwoTextNode" presStyleLbl="node3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6D82313-594E-4A7F-AE73-C1024CC2416C}" type="pres">
      <dgm:prSet presAssocID="{5324F1BB-BB53-488E-BAA4-11384D9601A9}" presName="level3hierChild" presStyleCnt="0"/>
      <dgm:spPr/>
    </dgm:pt>
    <dgm:pt modelId="{1A0E5983-C9FD-441D-A55D-E4501A51E362}" type="pres">
      <dgm:prSet presAssocID="{181EA6CE-321E-4427-AE74-853E12A0BAF7}" presName="conn2-1" presStyleLbl="parChTrans1D3" presStyleIdx="1" presStyleCnt="4"/>
      <dgm:spPr/>
      <dgm:t>
        <a:bodyPr/>
        <a:lstStyle/>
        <a:p>
          <a:endParaRPr lang="cs-CZ"/>
        </a:p>
      </dgm:t>
    </dgm:pt>
    <dgm:pt modelId="{CBF6BD6F-408D-42AC-8B44-8BCA2804AB7A}" type="pres">
      <dgm:prSet presAssocID="{181EA6CE-321E-4427-AE74-853E12A0BAF7}" presName="connTx" presStyleLbl="parChTrans1D3" presStyleIdx="1" presStyleCnt="4"/>
      <dgm:spPr/>
      <dgm:t>
        <a:bodyPr/>
        <a:lstStyle/>
        <a:p>
          <a:endParaRPr lang="cs-CZ"/>
        </a:p>
      </dgm:t>
    </dgm:pt>
    <dgm:pt modelId="{0C353DF2-816E-45C5-BE69-A845BC22EED0}" type="pres">
      <dgm:prSet presAssocID="{1027450E-DA1B-41C3-838D-69EA51838D13}" presName="root2" presStyleCnt="0"/>
      <dgm:spPr/>
    </dgm:pt>
    <dgm:pt modelId="{A7A08B1E-1DEB-44CF-ABE8-98751751F21A}" type="pres">
      <dgm:prSet presAssocID="{1027450E-DA1B-41C3-838D-69EA51838D13}" presName="LevelTwoTextNode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7EAA3E8-1C7B-45E8-937C-D7132E1E4FDE}" type="pres">
      <dgm:prSet presAssocID="{1027450E-DA1B-41C3-838D-69EA51838D13}" presName="level3hierChild" presStyleCnt="0"/>
      <dgm:spPr/>
    </dgm:pt>
    <dgm:pt modelId="{6D395C91-6245-4C0D-B4F6-1F8AF5C79980}" type="pres">
      <dgm:prSet presAssocID="{4E581C2E-AE24-45D8-9DB6-3FA6C9929FFF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B4F59A7B-A8D9-472C-B9E5-C0095309CF24}" type="pres">
      <dgm:prSet presAssocID="{4E581C2E-AE24-45D8-9DB6-3FA6C9929FFF}" presName="connTx" presStyleLbl="parChTrans1D2" presStyleIdx="1" presStyleCnt="2"/>
      <dgm:spPr/>
      <dgm:t>
        <a:bodyPr/>
        <a:lstStyle/>
        <a:p>
          <a:endParaRPr lang="cs-CZ"/>
        </a:p>
      </dgm:t>
    </dgm:pt>
    <dgm:pt modelId="{65D0ED3F-D783-4CA4-8F47-D65A8B72120B}" type="pres">
      <dgm:prSet presAssocID="{E5E201EB-13BE-4B4F-B557-D9BA51663D97}" presName="root2" presStyleCnt="0"/>
      <dgm:spPr/>
    </dgm:pt>
    <dgm:pt modelId="{A0507DF0-2FE2-41BE-A564-3BEC072609F4}" type="pres">
      <dgm:prSet presAssocID="{E5E201EB-13BE-4B4F-B557-D9BA51663D97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D215280-5E59-40BA-ABA7-1BD9E9BD661A}" type="pres">
      <dgm:prSet presAssocID="{E5E201EB-13BE-4B4F-B557-D9BA51663D97}" presName="level3hierChild" presStyleCnt="0"/>
      <dgm:spPr/>
    </dgm:pt>
    <dgm:pt modelId="{0453F19D-C72A-4024-9BF9-2719A3FDD5CB}" type="pres">
      <dgm:prSet presAssocID="{79FD0DEE-4F88-4BB2-A930-5E4E932434DD}" presName="conn2-1" presStyleLbl="parChTrans1D3" presStyleIdx="2" presStyleCnt="4"/>
      <dgm:spPr/>
      <dgm:t>
        <a:bodyPr/>
        <a:lstStyle/>
        <a:p>
          <a:endParaRPr lang="cs-CZ"/>
        </a:p>
      </dgm:t>
    </dgm:pt>
    <dgm:pt modelId="{8A879360-1401-458C-A79F-5C5DE1A826BA}" type="pres">
      <dgm:prSet presAssocID="{79FD0DEE-4F88-4BB2-A930-5E4E932434DD}" presName="connTx" presStyleLbl="parChTrans1D3" presStyleIdx="2" presStyleCnt="4"/>
      <dgm:spPr/>
      <dgm:t>
        <a:bodyPr/>
        <a:lstStyle/>
        <a:p>
          <a:endParaRPr lang="cs-CZ"/>
        </a:p>
      </dgm:t>
    </dgm:pt>
    <dgm:pt modelId="{B27452A3-0FC6-45A3-8BC0-03F10A09AF44}" type="pres">
      <dgm:prSet presAssocID="{AB7A3719-4551-43AA-8561-AC7AEF1F2DBA}" presName="root2" presStyleCnt="0"/>
      <dgm:spPr/>
    </dgm:pt>
    <dgm:pt modelId="{3953F70B-41E6-4835-A57F-93812E4FC4F8}" type="pres">
      <dgm:prSet presAssocID="{AB7A3719-4551-43AA-8561-AC7AEF1F2DBA}" presName="LevelTwoTextNode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D688EA1-CACC-4762-B9BD-19A81900C6FF}" type="pres">
      <dgm:prSet presAssocID="{AB7A3719-4551-43AA-8561-AC7AEF1F2DBA}" presName="level3hierChild" presStyleCnt="0"/>
      <dgm:spPr/>
    </dgm:pt>
    <dgm:pt modelId="{6E2BB463-E77E-463B-B709-9CAF04AE27CC}" type="pres">
      <dgm:prSet presAssocID="{44776477-3ACF-4EE4-8DB5-4BBA2C66D32C}" presName="conn2-1" presStyleLbl="parChTrans1D3" presStyleIdx="3" presStyleCnt="4"/>
      <dgm:spPr/>
      <dgm:t>
        <a:bodyPr/>
        <a:lstStyle/>
        <a:p>
          <a:endParaRPr lang="cs-CZ"/>
        </a:p>
      </dgm:t>
    </dgm:pt>
    <dgm:pt modelId="{1D118979-D3A1-4318-AA3A-B4E03F7B99EC}" type="pres">
      <dgm:prSet presAssocID="{44776477-3ACF-4EE4-8DB5-4BBA2C66D32C}" presName="connTx" presStyleLbl="parChTrans1D3" presStyleIdx="3" presStyleCnt="4"/>
      <dgm:spPr/>
      <dgm:t>
        <a:bodyPr/>
        <a:lstStyle/>
        <a:p>
          <a:endParaRPr lang="cs-CZ"/>
        </a:p>
      </dgm:t>
    </dgm:pt>
    <dgm:pt modelId="{4AE3CB00-1BE5-4199-9D6F-3F08F68A74DE}" type="pres">
      <dgm:prSet presAssocID="{02A4FE81-D29A-49B5-BBAB-7D6DCD98B2D0}" presName="root2" presStyleCnt="0"/>
      <dgm:spPr/>
    </dgm:pt>
    <dgm:pt modelId="{BFC46589-2B82-4BB0-B434-EFCA7562C6C1}" type="pres">
      <dgm:prSet presAssocID="{02A4FE81-D29A-49B5-BBAB-7D6DCD98B2D0}" presName="LevelTwoTextNod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D3A338E-455E-4920-836F-78FEC38E1C1B}" type="pres">
      <dgm:prSet presAssocID="{02A4FE81-D29A-49B5-BBAB-7D6DCD98B2D0}" presName="level3hierChild" presStyleCnt="0"/>
      <dgm:spPr/>
    </dgm:pt>
  </dgm:ptLst>
  <dgm:cxnLst>
    <dgm:cxn modelId="{D938531C-8012-40C0-AFF4-4F794EFCA1C6}" type="presOf" srcId="{EB63818E-725F-47A0-9130-C415D2E9713E}" destId="{D19B4FFF-F223-46F6-9064-B46E453ECEA4}" srcOrd="0" destOrd="0" presId="urn:microsoft.com/office/officeart/2005/8/layout/hierarchy2"/>
    <dgm:cxn modelId="{868721B7-E723-4741-AB12-F0B32AAC41AA}" type="presOf" srcId="{1027450E-DA1B-41C3-838D-69EA51838D13}" destId="{A7A08B1E-1DEB-44CF-ABE8-98751751F21A}" srcOrd="0" destOrd="0" presId="urn:microsoft.com/office/officeart/2005/8/layout/hierarchy2"/>
    <dgm:cxn modelId="{0ACF778C-1D76-42DC-8511-48C62B639EBE}" type="presOf" srcId="{9F0D82AB-3BD8-4422-8550-06A367FDB53F}" destId="{3AF89137-13BB-4CEB-8EA0-F779A288DEE8}" srcOrd="0" destOrd="0" presId="urn:microsoft.com/office/officeart/2005/8/layout/hierarchy2"/>
    <dgm:cxn modelId="{1C19B6FD-349E-4DD8-8DC2-DD4F4EB9A005}" type="presOf" srcId="{181EA6CE-321E-4427-AE74-853E12A0BAF7}" destId="{1A0E5983-C9FD-441D-A55D-E4501A51E362}" srcOrd="0" destOrd="0" presId="urn:microsoft.com/office/officeart/2005/8/layout/hierarchy2"/>
    <dgm:cxn modelId="{2B1F1076-3908-4387-B948-89F214B750F3}" type="presOf" srcId="{4E581C2E-AE24-45D8-9DB6-3FA6C9929FFF}" destId="{6D395C91-6245-4C0D-B4F6-1F8AF5C79980}" srcOrd="0" destOrd="0" presId="urn:microsoft.com/office/officeart/2005/8/layout/hierarchy2"/>
    <dgm:cxn modelId="{0BEDE15A-A97D-4320-8DAE-F09770C3E64A}" type="presOf" srcId="{4E581C2E-AE24-45D8-9DB6-3FA6C9929FFF}" destId="{B4F59A7B-A8D9-472C-B9E5-C0095309CF24}" srcOrd="1" destOrd="0" presId="urn:microsoft.com/office/officeart/2005/8/layout/hierarchy2"/>
    <dgm:cxn modelId="{56FC43AE-01F8-4F5C-A7FB-4B00465CD1AA}" srcId="{EB63818E-725F-47A0-9130-C415D2E9713E}" destId="{E5E201EB-13BE-4B4F-B557-D9BA51663D97}" srcOrd="1" destOrd="0" parTransId="{4E581C2E-AE24-45D8-9DB6-3FA6C9929FFF}" sibTransId="{ED4AB589-E783-499F-A2AD-4EA0F045D5F0}"/>
    <dgm:cxn modelId="{7A233820-4496-4EE6-965E-D7DFB48596FF}" type="presOf" srcId="{AB7A3719-4551-43AA-8561-AC7AEF1F2DBA}" destId="{3953F70B-41E6-4835-A57F-93812E4FC4F8}" srcOrd="0" destOrd="0" presId="urn:microsoft.com/office/officeart/2005/8/layout/hierarchy2"/>
    <dgm:cxn modelId="{CAC95A0B-7CD2-4F59-B46B-AE76D4EFF3A5}" srcId="{E5E201EB-13BE-4B4F-B557-D9BA51663D97}" destId="{AB7A3719-4551-43AA-8561-AC7AEF1F2DBA}" srcOrd="0" destOrd="0" parTransId="{79FD0DEE-4F88-4BB2-A930-5E4E932434DD}" sibTransId="{CAF06A57-F914-463A-A138-B3DADAD8D6F1}"/>
    <dgm:cxn modelId="{FECEF361-083A-4A9D-9D1F-C628CE555A1F}" srcId="{EB63818E-725F-47A0-9130-C415D2E9713E}" destId="{6D540963-DBD6-4B6F-97F4-4F90D0F7B225}" srcOrd="0" destOrd="0" parTransId="{2B010C69-F2E5-4017-9D8E-608133E977DD}" sibTransId="{C72253DD-FE00-4912-BEE0-45903175DB0D}"/>
    <dgm:cxn modelId="{96DD8926-5D47-4F5B-9A25-5BC82B30970A}" type="presOf" srcId="{181EA6CE-321E-4427-AE74-853E12A0BAF7}" destId="{CBF6BD6F-408D-42AC-8B44-8BCA2804AB7A}" srcOrd="1" destOrd="0" presId="urn:microsoft.com/office/officeart/2005/8/layout/hierarchy2"/>
    <dgm:cxn modelId="{3D4928A1-4BAC-466D-BF98-FAAE04EB4CD2}" type="presOf" srcId="{5324F1BB-BB53-488E-BAA4-11384D9601A9}" destId="{A32D27B6-0092-4AF2-9A8F-9A7A10F053D3}" srcOrd="0" destOrd="0" presId="urn:microsoft.com/office/officeart/2005/8/layout/hierarchy2"/>
    <dgm:cxn modelId="{9E477014-6723-436E-8C44-634FA8870A00}" type="presOf" srcId="{79FD0DEE-4F88-4BB2-A930-5E4E932434DD}" destId="{8A879360-1401-458C-A79F-5C5DE1A826BA}" srcOrd="1" destOrd="0" presId="urn:microsoft.com/office/officeart/2005/8/layout/hierarchy2"/>
    <dgm:cxn modelId="{C38C3DAB-3FEB-408F-9679-354C8B46A2E7}" type="presOf" srcId="{2B010C69-F2E5-4017-9D8E-608133E977DD}" destId="{5C00E22C-6549-43C6-8F1F-20BE3AA3C7F6}" srcOrd="0" destOrd="0" presId="urn:microsoft.com/office/officeart/2005/8/layout/hierarchy2"/>
    <dgm:cxn modelId="{8FB84019-9219-4F7C-BC69-5BEB5561E292}" srcId="{9F0D82AB-3BD8-4422-8550-06A367FDB53F}" destId="{EB63818E-725F-47A0-9130-C415D2E9713E}" srcOrd="0" destOrd="0" parTransId="{5AC9200E-E61F-41FB-907F-762911FB47A7}" sibTransId="{2AD737E7-CAD7-4E9B-8F72-21875CF41E8E}"/>
    <dgm:cxn modelId="{7B0846CF-E26D-459C-8798-29B4166D08B4}" type="presOf" srcId="{44776477-3ACF-4EE4-8DB5-4BBA2C66D32C}" destId="{1D118979-D3A1-4318-AA3A-B4E03F7B99EC}" srcOrd="1" destOrd="0" presId="urn:microsoft.com/office/officeart/2005/8/layout/hierarchy2"/>
    <dgm:cxn modelId="{6FACCC8B-9CBC-425F-9F53-B38167EDB44F}" type="presOf" srcId="{02A4FE81-D29A-49B5-BBAB-7D6DCD98B2D0}" destId="{BFC46589-2B82-4BB0-B434-EFCA7562C6C1}" srcOrd="0" destOrd="0" presId="urn:microsoft.com/office/officeart/2005/8/layout/hierarchy2"/>
    <dgm:cxn modelId="{A9FA9F1B-3B4F-411A-82AA-2027A5370B2E}" type="presOf" srcId="{2B010C69-F2E5-4017-9D8E-608133E977DD}" destId="{6603064B-CFA8-4A05-A553-30633DED1874}" srcOrd="1" destOrd="0" presId="urn:microsoft.com/office/officeart/2005/8/layout/hierarchy2"/>
    <dgm:cxn modelId="{5CD1221F-FAEF-419A-BB32-B98F33FD7599}" srcId="{E5E201EB-13BE-4B4F-B557-D9BA51663D97}" destId="{02A4FE81-D29A-49B5-BBAB-7D6DCD98B2D0}" srcOrd="1" destOrd="0" parTransId="{44776477-3ACF-4EE4-8DB5-4BBA2C66D32C}" sibTransId="{1A2F3564-A86C-4B2A-9413-52170AE81789}"/>
    <dgm:cxn modelId="{3DB4A92F-E720-4FED-9C0E-AC1FAF72ADF1}" type="presOf" srcId="{E5E201EB-13BE-4B4F-B557-D9BA51663D97}" destId="{A0507DF0-2FE2-41BE-A564-3BEC072609F4}" srcOrd="0" destOrd="0" presId="urn:microsoft.com/office/officeart/2005/8/layout/hierarchy2"/>
    <dgm:cxn modelId="{F0AA43EB-A640-4A4F-8024-D671D1084ADC}" type="presOf" srcId="{EA100651-83B7-45D4-9F5B-A2D425C77836}" destId="{CEC1F293-06FD-4455-B081-ABE4D0F0F751}" srcOrd="1" destOrd="0" presId="urn:microsoft.com/office/officeart/2005/8/layout/hierarchy2"/>
    <dgm:cxn modelId="{69D7250A-6C82-48B8-955B-045DAB4D30EE}" srcId="{6D540963-DBD6-4B6F-97F4-4F90D0F7B225}" destId="{5324F1BB-BB53-488E-BAA4-11384D9601A9}" srcOrd="0" destOrd="0" parTransId="{EA100651-83B7-45D4-9F5B-A2D425C77836}" sibTransId="{2D32DD16-6D26-47B5-90FD-C4A74CAA95BF}"/>
    <dgm:cxn modelId="{CA931BEE-8A2F-4DF9-A4A0-EF478DF0005B}" type="presOf" srcId="{79FD0DEE-4F88-4BB2-A930-5E4E932434DD}" destId="{0453F19D-C72A-4024-9BF9-2719A3FDD5CB}" srcOrd="0" destOrd="0" presId="urn:microsoft.com/office/officeart/2005/8/layout/hierarchy2"/>
    <dgm:cxn modelId="{2FC37CDA-7CF0-405E-B114-B8FB4C9C14A3}" type="presOf" srcId="{44776477-3ACF-4EE4-8DB5-4BBA2C66D32C}" destId="{6E2BB463-E77E-463B-B709-9CAF04AE27CC}" srcOrd="0" destOrd="0" presId="urn:microsoft.com/office/officeart/2005/8/layout/hierarchy2"/>
    <dgm:cxn modelId="{879986AB-B8A6-4C05-ACD7-AC64F461FD0A}" type="presOf" srcId="{EA100651-83B7-45D4-9F5B-A2D425C77836}" destId="{F8241CC2-A077-49D7-B619-ECDE51096478}" srcOrd="0" destOrd="0" presId="urn:microsoft.com/office/officeart/2005/8/layout/hierarchy2"/>
    <dgm:cxn modelId="{0D1F4FB6-5942-4CE2-BF31-698F6542B3E9}" srcId="{6D540963-DBD6-4B6F-97F4-4F90D0F7B225}" destId="{1027450E-DA1B-41C3-838D-69EA51838D13}" srcOrd="1" destOrd="0" parTransId="{181EA6CE-321E-4427-AE74-853E12A0BAF7}" sibTransId="{C16B06FF-AA93-4643-BA23-CD5B8F284CB3}"/>
    <dgm:cxn modelId="{0592DFCE-7058-4E35-8451-38DAEBAAB1C1}" type="presOf" srcId="{6D540963-DBD6-4B6F-97F4-4F90D0F7B225}" destId="{C681B014-DFED-41FF-8A25-CB046C34E851}" srcOrd="0" destOrd="0" presId="urn:microsoft.com/office/officeart/2005/8/layout/hierarchy2"/>
    <dgm:cxn modelId="{4F07E9A7-A77E-4E4F-A541-0764E7808473}" type="presParOf" srcId="{3AF89137-13BB-4CEB-8EA0-F779A288DEE8}" destId="{82FF5D88-48EF-4DD4-B4DA-D6CEBFF71E70}" srcOrd="0" destOrd="0" presId="urn:microsoft.com/office/officeart/2005/8/layout/hierarchy2"/>
    <dgm:cxn modelId="{67B6D914-AD10-44AB-9BF6-B644AE49A6A1}" type="presParOf" srcId="{82FF5D88-48EF-4DD4-B4DA-D6CEBFF71E70}" destId="{D19B4FFF-F223-46F6-9064-B46E453ECEA4}" srcOrd="0" destOrd="0" presId="urn:microsoft.com/office/officeart/2005/8/layout/hierarchy2"/>
    <dgm:cxn modelId="{14C10F3A-BBA2-41BC-84EF-C52710420E7F}" type="presParOf" srcId="{82FF5D88-48EF-4DD4-B4DA-D6CEBFF71E70}" destId="{38E33D9D-DF3C-4B62-8EC4-450D90CE61B7}" srcOrd="1" destOrd="0" presId="urn:microsoft.com/office/officeart/2005/8/layout/hierarchy2"/>
    <dgm:cxn modelId="{2ACE7190-4CEF-4331-9F23-FD7FE80F724B}" type="presParOf" srcId="{38E33D9D-DF3C-4B62-8EC4-450D90CE61B7}" destId="{5C00E22C-6549-43C6-8F1F-20BE3AA3C7F6}" srcOrd="0" destOrd="0" presId="urn:microsoft.com/office/officeart/2005/8/layout/hierarchy2"/>
    <dgm:cxn modelId="{A6931D64-C58B-4DF9-A6F9-AE09FEE61606}" type="presParOf" srcId="{5C00E22C-6549-43C6-8F1F-20BE3AA3C7F6}" destId="{6603064B-CFA8-4A05-A553-30633DED1874}" srcOrd="0" destOrd="0" presId="urn:microsoft.com/office/officeart/2005/8/layout/hierarchy2"/>
    <dgm:cxn modelId="{2435DD9E-4495-422E-9AF3-05F1B0A603FB}" type="presParOf" srcId="{38E33D9D-DF3C-4B62-8EC4-450D90CE61B7}" destId="{24BBC423-7592-46D8-985E-E5099B05F5DF}" srcOrd="1" destOrd="0" presId="urn:microsoft.com/office/officeart/2005/8/layout/hierarchy2"/>
    <dgm:cxn modelId="{640ACDE8-8C86-44F0-87C7-18CD68674DEA}" type="presParOf" srcId="{24BBC423-7592-46D8-985E-E5099B05F5DF}" destId="{C681B014-DFED-41FF-8A25-CB046C34E851}" srcOrd="0" destOrd="0" presId="urn:microsoft.com/office/officeart/2005/8/layout/hierarchy2"/>
    <dgm:cxn modelId="{EC9723C9-154F-4B83-A8D6-2F7C6857F84B}" type="presParOf" srcId="{24BBC423-7592-46D8-985E-E5099B05F5DF}" destId="{1F966644-7DAD-4B59-A243-CA7B459509F3}" srcOrd="1" destOrd="0" presId="urn:microsoft.com/office/officeart/2005/8/layout/hierarchy2"/>
    <dgm:cxn modelId="{2E0CB15F-2F79-41FB-BF13-3812FF9323E4}" type="presParOf" srcId="{1F966644-7DAD-4B59-A243-CA7B459509F3}" destId="{F8241CC2-A077-49D7-B619-ECDE51096478}" srcOrd="0" destOrd="0" presId="urn:microsoft.com/office/officeart/2005/8/layout/hierarchy2"/>
    <dgm:cxn modelId="{AAA15517-3D67-44FD-8371-9844F8032A8D}" type="presParOf" srcId="{F8241CC2-A077-49D7-B619-ECDE51096478}" destId="{CEC1F293-06FD-4455-B081-ABE4D0F0F751}" srcOrd="0" destOrd="0" presId="urn:microsoft.com/office/officeart/2005/8/layout/hierarchy2"/>
    <dgm:cxn modelId="{D2D7F7A6-E22B-44B1-9E95-B63F1181264E}" type="presParOf" srcId="{1F966644-7DAD-4B59-A243-CA7B459509F3}" destId="{EA0637D1-D094-4E48-AC9E-A961BECAC1D1}" srcOrd="1" destOrd="0" presId="urn:microsoft.com/office/officeart/2005/8/layout/hierarchy2"/>
    <dgm:cxn modelId="{9513663F-140A-4489-A0B0-4EB03ECDA107}" type="presParOf" srcId="{EA0637D1-D094-4E48-AC9E-A961BECAC1D1}" destId="{A32D27B6-0092-4AF2-9A8F-9A7A10F053D3}" srcOrd="0" destOrd="0" presId="urn:microsoft.com/office/officeart/2005/8/layout/hierarchy2"/>
    <dgm:cxn modelId="{F7534A9C-DF73-4A55-A23C-CBC431AABA51}" type="presParOf" srcId="{EA0637D1-D094-4E48-AC9E-A961BECAC1D1}" destId="{56D82313-594E-4A7F-AE73-C1024CC2416C}" srcOrd="1" destOrd="0" presId="urn:microsoft.com/office/officeart/2005/8/layout/hierarchy2"/>
    <dgm:cxn modelId="{CCBFD646-016C-44B8-A163-FCABB95DF2FB}" type="presParOf" srcId="{1F966644-7DAD-4B59-A243-CA7B459509F3}" destId="{1A0E5983-C9FD-441D-A55D-E4501A51E362}" srcOrd="2" destOrd="0" presId="urn:microsoft.com/office/officeart/2005/8/layout/hierarchy2"/>
    <dgm:cxn modelId="{B8577D95-8434-40D8-A07A-0C7B75B09CFC}" type="presParOf" srcId="{1A0E5983-C9FD-441D-A55D-E4501A51E362}" destId="{CBF6BD6F-408D-42AC-8B44-8BCA2804AB7A}" srcOrd="0" destOrd="0" presId="urn:microsoft.com/office/officeart/2005/8/layout/hierarchy2"/>
    <dgm:cxn modelId="{E73D63F2-866E-4365-92D9-D0DB97DA2C78}" type="presParOf" srcId="{1F966644-7DAD-4B59-A243-CA7B459509F3}" destId="{0C353DF2-816E-45C5-BE69-A845BC22EED0}" srcOrd="3" destOrd="0" presId="urn:microsoft.com/office/officeart/2005/8/layout/hierarchy2"/>
    <dgm:cxn modelId="{9B0F937C-03CE-4475-9F86-1A83A3DD537D}" type="presParOf" srcId="{0C353DF2-816E-45C5-BE69-A845BC22EED0}" destId="{A7A08B1E-1DEB-44CF-ABE8-98751751F21A}" srcOrd="0" destOrd="0" presId="urn:microsoft.com/office/officeart/2005/8/layout/hierarchy2"/>
    <dgm:cxn modelId="{58238148-4780-42B8-9004-7E44CE2FD4B5}" type="presParOf" srcId="{0C353DF2-816E-45C5-BE69-A845BC22EED0}" destId="{47EAA3E8-1C7B-45E8-937C-D7132E1E4FDE}" srcOrd="1" destOrd="0" presId="urn:microsoft.com/office/officeart/2005/8/layout/hierarchy2"/>
    <dgm:cxn modelId="{6C5237C0-4023-4AD1-AC4F-AD1A0A484377}" type="presParOf" srcId="{38E33D9D-DF3C-4B62-8EC4-450D90CE61B7}" destId="{6D395C91-6245-4C0D-B4F6-1F8AF5C79980}" srcOrd="2" destOrd="0" presId="urn:microsoft.com/office/officeart/2005/8/layout/hierarchy2"/>
    <dgm:cxn modelId="{E95FEF61-AB0D-47EB-8E40-D182571AD456}" type="presParOf" srcId="{6D395C91-6245-4C0D-B4F6-1F8AF5C79980}" destId="{B4F59A7B-A8D9-472C-B9E5-C0095309CF24}" srcOrd="0" destOrd="0" presId="urn:microsoft.com/office/officeart/2005/8/layout/hierarchy2"/>
    <dgm:cxn modelId="{78B30239-8352-4214-B2D2-6A345581623A}" type="presParOf" srcId="{38E33D9D-DF3C-4B62-8EC4-450D90CE61B7}" destId="{65D0ED3F-D783-4CA4-8F47-D65A8B72120B}" srcOrd="3" destOrd="0" presId="urn:microsoft.com/office/officeart/2005/8/layout/hierarchy2"/>
    <dgm:cxn modelId="{4886DC86-9EF9-4BBB-BE50-7C4AB7544E13}" type="presParOf" srcId="{65D0ED3F-D783-4CA4-8F47-D65A8B72120B}" destId="{A0507DF0-2FE2-41BE-A564-3BEC072609F4}" srcOrd="0" destOrd="0" presId="urn:microsoft.com/office/officeart/2005/8/layout/hierarchy2"/>
    <dgm:cxn modelId="{2E78905B-7DD6-4545-B933-5192D61B90BD}" type="presParOf" srcId="{65D0ED3F-D783-4CA4-8F47-D65A8B72120B}" destId="{8D215280-5E59-40BA-ABA7-1BD9E9BD661A}" srcOrd="1" destOrd="0" presId="urn:microsoft.com/office/officeart/2005/8/layout/hierarchy2"/>
    <dgm:cxn modelId="{ED68F8DD-5795-4A5C-BADD-737CA76955E6}" type="presParOf" srcId="{8D215280-5E59-40BA-ABA7-1BD9E9BD661A}" destId="{0453F19D-C72A-4024-9BF9-2719A3FDD5CB}" srcOrd="0" destOrd="0" presId="urn:microsoft.com/office/officeart/2005/8/layout/hierarchy2"/>
    <dgm:cxn modelId="{62523FC5-342D-491E-8805-5084875719A7}" type="presParOf" srcId="{0453F19D-C72A-4024-9BF9-2719A3FDD5CB}" destId="{8A879360-1401-458C-A79F-5C5DE1A826BA}" srcOrd="0" destOrd="0" presId="urn:microsoft.com/office/officeart/2005/8/layout/hierarchy2"/>
    <dgm:cxn modelId="{528392A8-BC47-4D84-B34B-42FC45C68F38}" type="presParOf" srcId="{8D215280-5E59-40BA-ABA7-1BD9E9BD661A}" destId="{B27452A3-0FC6-45A3-8BC0-03F10A09AF44}" srcOrd="1" destOrd="0" presId="urn:microsoft.com/office/officeart/2005/8/layout/hierarchy2"/>
    <dgm:cxn modelId="{ECC6B411-BBC1-48B0-9D23-207F7911D1B8}" type="presParOf" srcId="{B27452A3-0FC6-45A3-8BC0-03F10A09AF44}" destId="{3953F70B-41E6-4835-A57F-93812E4FC4F8}" srcOrd="0" destOrd="0" presId="urn:microsoft.com/office/officeart/2005/8/layout/hierarchy2"/>
    <dgm:cxn modelId="{681BE9D3-A6FD-4627-B946-CA0E04F61845}" type="presParOf" srcId="{B27452A3-0FC6-45A3-8BC0-03F10A09AF44}" destId="{CD688EA1-CACC-4762-B9BD-19A81900C6FF}" srcOrd="1" destOrd="0" presId="urn:microsoft.com/office/officeart/2005/8/layout/hierarchy2"/>
    <dgm:cxn modelId="{EC11BFC9-278A-4BC8-B662-6EAA5B181C82}" type="presParOf" srcId="{8D215280-5E59-40BA-ABA7-1BD9E9BD661A}" destId="{6E2BB463-E77E-463B-B709-9CAF04AE27CC}" srcOrd="2" destOrd="0" presId="urn:microsoft.com/office/officeart/2005/8/layout/hierarchy2"/>
    <dgm:cxn modelId="{244248F9-FEAF-4C91-8E91-EF00E3D01F23}" type="presParOf" srcId="{6E2BB463-E77E-463B-B709-9CAF04AE27CC}" destId="{1D118979-D3A1-4318-AA3A-B4E03F7B99EC}" srcOrd="0" destOrd="0" presId="urn:microsoft.com/office/officeart/2005/8/layout/hierarchy2"/>
    <dgm:cxn modelId="{EC379F02-E32F-4BA4-9F34-C44EF7FD5434}" type="presParOf" srcId="{8D215280-5E59-40BA-ABA7-1BD9E9BD661A}" destId="{4AE3CB00-1BE5-4199-9D6F-3F08F68A74DE}" srcOrd="3" destOrd="0" presId="urn:microsoft.com/office/officeart/2005/8/layout/hierarchy2"/>
    <dgm:cxn modelId="{4922170D-9A19-4F63-9FD3-49328B380A59}" type="presParOf" srcId="{4AE3CB00-1BE5-4199-9D6F-3F08F68A74DE}" destId="{BFC46589-2B82-4BB0-B434-EFCA7562C6C1}" srcOrd="0" destOrd="0" presId="urn:microsoft.com/office/officeart/2005/8/layout/hierarchy2"/>
    <dgm:cxn modelId="{434D4068-F6E4-4B91-AB7A-9411B79569D6}" type="presParOf" srcId="{4AE3CB00-1BE5-4199-9D6F-3F08F68A74DE}" destId="{4D3A338E-455E-4920-836F-78FEC38E1C1B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19B4FFF-F223-46F6-9064-B46E453ECEA4}">
      <dsp:nvSpPr>
        <dsp:cNvPr id="0" name=""/>
        <dsp:cNvSpPr/>
      </dsp:nvSpPr>
      <dsp:spPr>
        <a:xfrm>
          <a:off x="2735" y="2119858"/>
          <a:ext cx="2177749" cy="10888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>
              <a:solidFill>
                <a:schemeClr val="tx1"/>
              </a:solidFill>
            </a:rPr>
            <a:t>Já</a:t>
          </a:r>
          <a:endParaRPr lang="cs-CZ" sz="4600" kern="1200" dirty="0">
            <a:solidFill>
              <a:schemeClr val="tx1"/>
            </a:solidFill>
          </a:endParaRPr>
        </a:p>
      </dsp:txBody>
      <dsp:txXfrm>
        <a:off x="2735" y="2119858"/>
        <a:ext cx="2177749" cy="1088874"/>
      </dsp:txXfrm>
    </dsp:sp>
    <dsp:sp modelId="{5C00E22C-6549-43C6-8F1F-20BE3AA3C7F6}">
      <dsp:nvSpPr>
        <dsp:cNvPr id="0" name=""/>
        <dsp:cNvSpPr/>
      </dsp:nvSpPr>
      <dsp:spPr>
        <a:xfrm rot="18289469">
          <a:off x="1853336" y="2019801"/>
          <a:ext cx="1525396" cy="36782"/>
        </a:xfrm>
        <a:custGeom>
          <a:avLst/>
          <a:gdLst/>
          <a:ahLst/>
          <a:cxnLst/>
          <a:rect l="0" t="0" r="0" b="0"/>
          <a:pathLst>
            <a:path>
              <a:moveTo>
                <a:pt x="0" y="18391"/>
              </a:moveTo>
              <a:lnTo>
                <a:pt x="1525396" y="18391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8289469">
        <a:off x="2577900" y="2000058"/>
        <a:ext cx="76269" cy="76269"/>
      </dsp:txXfrm>
    </dsp:sp>
    <dsp:sp modelId="{C681B014-DFED-41FF-8A25-CB046C34E851}">
      <dsp:nvSpPr>
        <dsp:cNvPr id="0" name=""/>
        <dsp:cNvSpPr/>
      </dsp:nvSpPr>
      <dsp:spPr>
        <a:xfrm>
          <a:off x="3051585" y="867652"/>
          <a:ext cx="2177749" cy="1088874"/>
        </a:xfrm>
        <a:prstGeom prst="roundRect">
          <a:avLst>
            <a:gd name="adj" fmla="val 10000"/>
          </a:avLst>
        </a:prstGeom>
        <a:solidFill>
          <a:schemeClr val="accent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Mamka</a:t>
          </a:r>
          <a:endParaRPr lang="cs-CZ" sz="4600" kern="1200" dirty="0"/>
        </a:p>
      </dsp:txBody>
      <dsp:txXfrm>
        <a:off x="3051585" y="867652"/>
        <a:ext cx="2177749" cy="1088874"/>
      </dsp:txXfrm>
    </dsp:sp>
    <dsp:sp modelId="{F8241CC2-A077-49D7-B619-ECDE51096478}">
      <dsp:nvSpPr>
        <dsp:cNvPr id="0" name=""/>
        <dsp:cNvSpPr/>
      </dsp:nvSpPr>
      <dsp:spPr>
        <a:xfrm rot="19457599">
          <a:off x="5128503" y="1080647"/>
          <a:ext cx="1072762" cy="36782"/>
        </a:xfrm>
        <a:custGeom>
          <a:avLst/>
          <a:gdLst/>
          <a:ahLst/>
          <a:cxnLst/>
          <a:rect l="0" t="0" r="0" b="0"/>
          <a:pathLst>
            <a:path>
              <a:moveTo>
                <a:pt x="0" y="18391"/>
              </a:moveTo>
              <a:lnTo>
                <a:pt x="1072762" y="18391"/>
              </a:lnTo>
            </a:path>
          </a:pathLst>
        </a:custGeom>
        <a:noFill/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5638065" y="1072219"/>
        <a:ext cx="53638" cy="53638"/>
      </dsp:txXfrm>
    </dsp:sp>
    <dsp:sp modelId="{A32D27B6-0092-4AF2-9A8F-9A7A10F053D3}">
      <dsp:nvSpPr>
        <dsp:cNvPr id="0" name=""/>
        <dsp:cNvSpPr/>
      </dsp:nvSpPr>
      <dsp:spPr>
        <a:xfrm>
          <a:off x="6100434" y="241549"/>
          <a:ext cx="2177749" cy="1088874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Děda</a:t>
          </a:r>
          <a:endParaRPr lang="cs-CZ" sz="4600" kern="1200" dirty="0"/>
        </a:p>
      </dsp:txBody>
      <dsp:txXfrm>
        <a:off x="6100434" y="241549"/>
        <a:ext cx="2177749" cy="1088874"/>
      </dsp:txXfrm>
    </dsp:sp>
    <dsp:sp modelId="{1A0E5983-C9FD-441D-A55D-E4501A51E362}">
      <dsp:nvSpPr>
        <dsp:cNvPr id="0" name=""/>
        <dsp:cNvSpPr/>
      </dsp:nvSpPr>
      <dsp:spPr>
        <a:xfrm rot="2142401">
          <a:off x="5128503" y="1706750"/>
          <a:ext cx="1072762" cy="36782"/>
        </a:xfrm>
        <a:custGeom>
          <a:avLst/>
          <a:gdLst/>
          <a:ahLst/>
          <a:cxnLst/>
          <a:rect l="0" t="0" r="0" b="0"/>
          <a:pathLst>
            <a:path>
              <a:moveTo>
                <a:pt x="0" y="18391"/>
              </a:moveTo>
              <a:lnTo>
                <a:pt x="1072762" y="18391"/>
              </a:lnTo>
            </a:path>
          </a:pathLst>
        </a:custGeom>
        <a:noFill/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5638065" y="1698322"/>
        <a:ext cx="53638" cy="53638"/>
      </dsp:txXfrm>
    </dsp:sp>
    <dsp:sp modelId="{A7A08B1E-1DEB-44CF-ABE8-98751751F21A}">
      <dsp:nvSpPr>
        <dsp:cNvPr id="0" name=""/>
        <dsp:cNvSpPr/>
      </dsp:nvSpPr>
      <dsp:spPr>
        <a:xfrm>
          <a:off x="6100434" y="1493755"/>
          <a:ext cx="2177749" cy="1088874"/>
        </a:xfrm>
        <a:prstGeom prst="roundRect">
          <a:avLst>
            <a:gd name="adj" fmla="val 10000"/>
          </a:avLst>
        </a:prstGeom>
        <a:solidFill>
          <a:schemeClr val="accent6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Babička</a:t>
          </a:r>
          <a:endParaRPr lang="cs-CZ" sz="4600" kern="1200" dirty="0"/>
        </a:p>
      </dsp:txBody>
      <dsp:txXfrm>
        <a:off x="6100434" y="1493755"/>
        <a:ext cx="2177749" cy="1088874"/>
      </dsp:txXfrm>
    </dsp:sp>
    <dsp:sp modelId="{6D395C91-6245-4C0D-B4F6-1F8AF5C79980}">
      <dsp:nvSpPr>
        <dsp:cNvPr id="0" name=""/>
        <dsp:cNvSpPr/>
      </dsp:nvSpPr>
      <dsp:spPr>
        <a:xfrm rot="3310531">
          <a:off x="1853336" y="3272007"/>
          <a:ext cx="1525396" cy="36782"/>
        </a:xfrm>
        <a:custGeom>
          <a:avLst/>
          <a:gdLst/>
          <a:ahLst/>
          <a:cxnLst/>
          <a:rect l="0" t="0" r="0" b="0"/>
          <a:pathLst>
            <a:path>
              <a:moveTo>
                <a:pt x="0" y="18391"/>
              </a:moveTo>
              <a:lnTo>
                <a:pt x="1525396" y="18391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3310531">
        <a:off x="2577900" y="3252264"/>
        <a:ext cx="76269" cy="76269"/>
      </dsp:txXfrm>
    </dsp:sp>
    <dsp:sp modelId="{A0507DF0-2FE2-41BE-A564-3BEC072609F4}">
      <dsp:nvSpPr>
        <dsp:cNvPr id="0" name=""/>
        <dsp:cNvSpPr/>
      </dsp:nvSpPr>
      <dsp:spPr>
        <a:xfrm>
          <a:off x="3051585" y="3372064"/>
          <a:ext cx="2177749" cy="1088874"/>
        </a:xfrm>
        <a:prstGeom prst="roundRect">
          <a:avLst>
            <a:gd name="adj" fmla="val 10000"/>
          </a:avLst>
        </a:prstGeom>
        <a:solidFill>
          <a:schemeClr val="accent2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Taťka</a:t>
          </a:r>
          <a:endParaRPr lang="cs-CZ" sz="4600" kern="1200" dirty="0"/>
        </a:p>
      </dsp:txBody>
      <dsp:txXfrm>
        <a:off x="3051585" y="3372064"/>
        <a:ext cx="2177749" cy="1088874"/>
      </dsp:txXfrm>
    </dsp:sp>
    <dsp:sp modelId="{0453F19D-C72A-4024-9BF9-2719A3FDD5CB}">
      <dsp:nvSpPr>
        <dsp:cNvPr id="0" name=""/>
        <dsp:cNvSpPr/>
      </dsp:nvSpPr>
      <dsp:spPr>
        <a:xfrm rot="19457599">
          <a:off x="5128503" y="3585059"/>
          <a:ext cx="1072762" cy="36782"/>
        </a:xfrm>
        <a:custGeom>
          <a:avLst/>
          <a:gdLst/>
          <a:ahLst/>
          <a:cxnLst/>
          <a:rect l="0" t="0" r="0" b="0"/>
          <a:pathLst>
            <a:path>
              <a:moveTo>
                <a:pt x="0" y="18391"/>
              </a:moveTo>
              <a:lnTo>
                <a:pt x="1072762" y="18391"/>
              </a:lnTo>
            </a:path>
          </a:pathLst>
        </a:custGeom>
        <a:noFill/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5638065" y="3576631"/>
        <a:ext cx="53638" cy="53638"/>
      </dsp:txXfrm>
    </dsp:sp>
    <dsp:sp modelId="{3953F70B-41E6-4835-A57F-93812E4FC4F8}">
      <dsp:nvSpPr>
        <dsp:cNvPr id="0" name=""/>
        <dsp:cNvSpPr/>
      </dsp:nvSpPr>
      <dsp:spPr>
        <a:xfrm>
          <a:off x="6100434" y="2745961"/>
          <a:ext cx="2177749" cy="1088874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Děda</a:t>
          </a:r>
          <a:endParaRPr lang="cs-CZ" sz="4600" kern="1200" dirty="0"/>
        </a:p>
      </dsp:txBody>
      <dsp:txXfrm>
        <a:off x="6100434" y="2745961"/>
        <a:ext cx="2177749" cy="1088874"/>
      </dsp:txXfrm>
    </dsp:sp>
    <dsp:sp modelId="{6E2BB463-E77E-463B-B709-9CAF04AE27CC}">
      <dsp:nvSpPr>
        <dsp:cNvPr id="0" name=""/>
        <dsp:cNvSpPr/>
      </dsp:nvSpPr>
      <dsp:spPr>
        <a:xfrm rot="2142401">
          <a:off x="5128503" y="4211162"/>
          <a:ext cx="1072762" cy="36782"/>
        </a:xfrm>
        <a:custGeom>
          <a:avLst/>
          <a:gdLst/>
          <a:ahLst/>
          <a:cxnLst/>
          <a:rect l="0" t="0" r="0" b="0"/>
          <a:pathLst>
            <a:path>
              <a:moveTo>
                <a:pt x="0" y="18391"/>
              </a:moveTo>
              <a:lnTo>
                <a:pt x="1072762" y="18391"/>
              </a:lnTo>
            </a:path>
          </a:pathLst>
        </a:custGeom>
        <a:noFill/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5638065" y="4202734"/>
        <a:ext cx="53638" cy="53638"/>
      </dsp:txXfrm>
    </dsp:sp>
    <dsp:sp modelId="{BFC46589-2B82-4BB0-B434-EFCA7562C6C1}">
      <dsp:nvSpPr>
        <dsp:cNvPr id="0" name=""/>
        <dsp:cNvSpPr/>
      </dsp:nvSpPr>
      <dsp:spPr>
        <a:xfrm>
          <a:off x="6100434" y="3998167"/>
          <a:ext cx="2177749" cy="1088874"/>
        </a:xfrm>
        <a:prstGeom prst="roundRect">
          <a:avLst>
            <a:gd name="adj" fmla="val 10000"/>
          </a:avLst>
        </a:prstGeom>
        <a:solidFill>
          <a:schemeClr val="accent6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Babička</a:t>
          </a:r>
          <a:endParaRPr lang="cs-CZ" sz="4600" kern="1200" dirty="0"/>
        </a:p>
      </dsp:txBody>
      <dsp:txXfrm>
        <a:off x="6100434" y="3998167"/>
        <a:ext cx="2177749" cy="10888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media" Target="../media/media1.wav"/><Relationship Id="rId2" Type="http://schemas.openxmlformats.org/officeDocument/2006/relationships/slideLayout" Target="../slideLayouts/slideLayout6.xml"/><Relationship Id="rId1" Type="http://schemas.openxmlformats.org/officeDocument/2006/relationships/audio" Target="../media/media1.wav"/><Relationship Id="rId5" Type="http://schemas.openxmlformats.org/officeDocument/2006/relationships/image" Target="../media/image8.gif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87320451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Informační a komunikační technologie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VY_32_INOVACE_357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9.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Informatika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MS PP</a:t>
                      </a:r>
                      <a:r>
                        <a:rPr lang="cs-CZ" sz="1400" b="1" baseline="0" smtClean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- Vkládání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Prezentace znázorňuje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možnosti vkládání. Vysvětluje a hned zadává úkol na vkládaní tabulek , obrázků, Klipartů, obrazců </a:t>
                      </a:r>
                      <a:r>
                        <a:rPr lang="cs-CZ" sz="1400" b="1" baseline="0" dirty="0" err="1" smtClean="0">
                          <a:latin typeface="Calibri" panose="020F0502020204030204" pitchFamily="34" charset="0"/>
                        </a:rPr>
                        <a:t>SmartArtů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,  textových 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polí, zvuků 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a videozáznamů</a:t>
                      </a:r>
                      <a:endParaRPr lang="cs-CZ" sz="1400" b="1" dirty="0" smtClean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11. 11. </a:t>
                      </a:r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10. 12. 2013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32965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Tabulka, Obrázek, Klipart, Obrazce </a:t>
            </a:r>
            <a:r>
              <a:rPr lang="cs-CZ" dirty="0" err="1" smtClean="0"/>
              <a:t>SmartArt</a:t>
            </a:r>
            <a:r>
              <a:rPr lang="cs-CZ" dirty="0" smtClean="0"/>
              <a:t>, Graf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MS </a:t>
            </a:r>
            <a:r>
              <a:rPr lang="cs-CZ" dirty="0" err="1" smtClean="0"/>
              <a:t>Power</a:t>
            </a:r>
            <a:r>
              <a:rPr lang="cs-CZ" dirty="0" smtClean="0"/>
              <a:t> Point - Vložení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1395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MS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260648"/>
            <a:ext cx="6400800" cy="347472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 Do každé své prezentace můžete využít mnoho možností vložení, které vaši prezentaci graficky nebo jinak obohatí.</a:t>
            </a:r>
          </a:p>
          <a:p>
            <a:endParaRPr lang="cs-CZ" dirty="0"/>
          </a:p>
          <a:p>
            <a:r>
              <a:rPr lang="cs-CZ" dirty="0" smtClean="0"/>
              <a:t>V následujících snímcích si prakticky vyzkoušíme vložení tabulky, obrázku, klipartu, obrazce, </a:t>
            </a:r>
            <a:r>
              <a:rPr lang="cs-CZ" dirty="0" err="1" smtClean="0"/>
              <a:t>SmartArtu</a:t>
            </a:r>
            <a:r>
              <a:rPr lang="cs-CZ" dirty="0" smtClean="0"/>
              <a:t>, textového pole, videa a zvuku.</a:t>
            </a:r>
          </a:p>
          <a:p>
            <a:endParaRPr lang="cs-CZ" dirty="0"/>
          </a:p>
          <a:p>
            <a:r>
              <a:rPr lang="cs-CZ" dirty="0" smtClean="0"/>
              <a:t>Pro následující snímky vkládej šablonu pouze nadpis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47072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3002" y="5715000"/>
            <a:ext cx="2700808" cy="1143000"/>
          </a:xfrm>
        </p:spPr>
        <p:txBody>
          <a:bodyPr/>
          <a:lstStyle/>
          <a:p>
            <a:r>
              <a:rPr lang="cs-CZ" dirty="0" smtClean="0"/>
              <a:t>Tabulka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66200" b="82540"/>
          <a:stretch/>
        </p:blipFill>
        <p:spPr bwMode="auto">
          <a:xfrm>
            <a:off x="0" y="17983"/>
            <a:ext cx="4397829" cy="1277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339752" y="127342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Vložení tabulky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113" r="84394" b="51989"/>
          <a:stretch/>
        </p:blipFill>
        <p:spPr bwMode="auto">
          <a:xfrm>
            <a:off x="-17900" y="1273420"/>
            <a:ext cx="1565026" cy="1854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4"/>
          <p:cNvCxnSpPr/>
          <p:nvPr/>
        </p:nvCxnSpPr>
        <p:spPr>
          <a:xfrm flipH="1" flipV="1">
            <a:off x="540083" y="1124745"/>
            <a:ext cx="1727661" cy="360039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délník 2"/>
          <p:cNvSpPr/>
          <p:nvPr/>
        </p:nvSpPr>
        <p:spPr>
          <a:xfrm>
            <a:off x="-5827" y="510271"/>
            <a:ext cx="545910" cy="800585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788024" y="332656"/>
            <a:ext cx="374441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Úkol</a:t>
            </a:r>
            <a:r>
              <a:rPr lang="cs-CZ" dirty="0" smtClean="0"/>
              <a:t> – Vlož na svůj snímek tabulku, která bude mít 5 sloupců a 4 řádky. </a:t>
            </a:r>
            <a:r>
              <a:rPr lang="cs-CZ" dirty="0" smtClean="0"/>
              <a:t>Sluč </a:t>
            </a:r>
            <a:r>
              <a:rPr lang="cs-CZ" dirty="0" smtClean="0"/>
              <a:t>buňky v 1. řádku a vlož zde nadpis Tabulka. Tento řádek bude mít černou výplň a bílý text. 2. a 4. řádek bude žlutý, ve 3. se bude střídat červená se zelenou buňkou. Do žlutých polí vlož státy světa začínající písmenem P, S nebo M.</a:t>
            </a:r>
            <a:endParaRPr lang="cs-CZ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86623207"/>
              </p:ext>
            </p:extLst>
          </p:nvPr>
        </p:nvGraphicFramePr>
        <p:xfrm>
          <a:off x="2176700" y="3501008"/>
          <a:ext cx="6524870" cy="20594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04974"/>
                <a:gridCol w="1304974"/>
                <a:gridCol w="1304974"/>
                <a:gridCol w="1304974"/>
                <a:gridCol w="1304974"/>
              </a:tblGrid>
              <a:tr h="514856">
                <a:tc gridSpan="5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Tabulka</a:t>
                      </a:r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14856">
                <a:tc>
                  <a:txBody>
                    <a:bodyPr/>
                    <a:lstStyle/>
                    <a:p>
                      <a:r>
                        <a:rPr lang="cs-CZ" dirty="0" smtClean="0"/>
                        <a:t>Peru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P…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 …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 …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 …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5148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514856">
                <a:tc>
                  <a:txBody>
                    <a:bodyPr/>
                    <a:lstStyle/>
                    <a:p>
                      <a:r>
                        <a:rPr lang="cs-CZ" dirty="0" smtClean="0"/>
                        <a:t>S …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 …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 …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Maroko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 …</a:t>
                      </a:r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-5827" y="3194978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Obr. 1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813870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-33002" y="5715000"/>
            <a:ext cx="5181066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Obrázek, Klipart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66200" b="82540"/>
          <a:stretch/>
        </p:blipFill>
        <p:spPr bwMode="auto">
          <a:xfrm>
            <a:off x="0" y="17983"/>
            <a:ext cx="4397829" cy="1277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39839" y="494655"/>
            <a:ext cx="431761" cy="800585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59527" y="494655"/>
            <a:ext cx="516129" cy="800585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 flipH="1" flipV="1">
            <a:off x="734907" y="1295241"/>
            <a:ext cx="236693" cy="36003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971600" y="1295241"/>
            <a:ext cx="245992" cy="36003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81486" y="1655279"/>
            <a:ext cx="21302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Vložení obrázku, Klipartu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99584" y="0"/>
            <a:ext cx="37444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je možné vložit z uloženého souboru, Klipart se vybírá z nabídky, která se po kliknutí objeví v pravé části okna.</a:t>
            </a:r>
          </a:p>
          <a:p>
            <a:r>
              <a:rPr lang="cs-CZ" u="sng" dirty="0" smtClean="0"/>
              <a:t>Úkol</a:t>
            </a:r>
            <a:r>
              <a:rPr lang="cs-CZ" dirty="0" smtClean="0"/>
              <a:t> – Vlož do svého snímku 2 obrázky a 2 Kliparty s přírodní tématikou. Všechny 4 obrázky budou mít stejný obsah.</a:t>
            </a:r>
            <a:endParaRPr lang="cs-CZ" dirty="0"/>
          </a:p>
        </p:txBody>
      </p:sp>
      <p:pic>
        <p:nvPicPr>
          <p:cNvPr id="2052" name="Picture 4" descr="https://lh5.googleusercontent.com/cdA1Y4NuKO6uyrygC5BGdbPqzPk7ob33aulQ1xFXf88=w902-h509-n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024" y="2564904"/>
            <a:ext cx="4677016" cy="2639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čitel\AppData\Local\Microsoft\Windows\Temporary Internet Files\Content.IE5\7BCI6UE6\MC9004262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9584" y="2852936"/>
            <a:ext cx="3132856" cy="3352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533733" y="1295240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Obr. 2</a:t>
            </a:r>
            <a:endParaRPr lang="cs-CZ" sz="1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5024" y="5204150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Obr. 3</a:t>
            </a:r>
            <a:endParaRPr lang="cs-CZ" sz="1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100392" y="6036099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Obr. 4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064322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-33002" y="5715000"/>
            <a:ext cx="3092834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Obrazce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66200" b="82540"/>
          <a:stretch/>
        </p:blipFill>
        <p:spPr bwMode="auto">
          <a:xfrm>
            <a:off x="0" y="17983"/>
            <a:ext cx="4397829" cy="1277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627784" y="494654"/>
            <a:ext cx="516129" cy="800585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2639856" y="1295241"/>
            <a:ext cx="245992" cy="36003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513415" y="1470613"/>
            <a:ext cx="13592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Obrazce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9584" y="0"/>
            <a:ext cx="374441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Obrazce umožňují vložit velké množství tvarů a dalších již navržených obrazců</a:t>
            </a:r>
          </a:p>
          <a:p>
            <a:r>
              <a:rPr lang="cs-CZ" u="sng" dirty="0" smtClean="0"/>
              <a:t>Úkol</a:t>
            </a:r>
            <a:r>
              <a:rPr lang="cs-CZ" dirty="0" smtClean="0"/>
              <a:t> – Vytvoř pomocí obrazců cestu, na kterou umísti i s barevným provedením 3 dopravní značky. Barvy obrysů i výplní je možné měnit kliknutím pravého tlačítka myši na obrazec.</a:t>
            </a:r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0" y="5229200"/>
            <a:ext cx="9144000" cy="0"/>
          </a:xfrm>
          <a:prstGeom prst="line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3347864" y="3717032"/>
            <a:ext cx="144016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osočtverec 12"/>
          <p:cNvSpPr/>
          <p:nvPr/>
        </p:nvSpPr>
        <p:spPr>
          <a:xfrm>
            <a:off x="2627784" y="2270212"/>
            <a:ext cx="1584176" cy="1512168"/>
          </a:xfrm>
          <a:prstGeom prst="diamond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osočtverec 13"/>
          <p:cNvSpPr/>
          <p:nvPr/>
        </p:nvSpPr>
        <p:spPr>
          <a:xfrm>
            <a:off x="2771800" y="2450232"/>
            <a:ext cx="1296144" cy="1152128"/>
          </a:xfrm>
          <a:prstGeom prst="diamon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-17543" y="1292661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Obr. 5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573211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-33002" y="5715000"/>
            <a:ext cx="3092834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err="1" smtClean="0"/>
              <a:t>SmartArt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66200" b="82540"/>
          <a:stretch/>
        </p:blipFill>
        <p:spPr bwMode="auto">
          <a:xfrm>
            <a:off x="0" y="17983"/>
            <a:ext cx="4397829" cy="1277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072618" y="494654"/>
            <a:ext cx="516129" cy="800585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2836227" y="1301919"/>
            <a:ext cx="245992" cy="36003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691679" y="1412485"/>
            <a:ext cx="11445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SmartArt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9584" y="0"/>
            <a:ext cx="374441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Vloží obrázek </a:t>
            </a:r>
            <a:r>
              <a:rPr lang="cs-CZ" dirty="0" err="1" smtClean="0"/>
              <a:t>SmartArt</a:t>
            </a:r>
            <a:r>
              <a:rPr lang="cs-CZ" dirty="0" smtClean="0"/>
              <a:t>, který psaný text doplní grafickou ilustrací a lépe tak umožní vyjádřit vztahy mezi psaným textem.</a:t>
            </a:r>
          </a:p>
          <a:p>
            <a:r>
              <a:rPr lang="cs-CZ" u="sng" dirty="0" smtClean="0"/>
              <a:t>Úkol</a:t>
            </a:r>
            <a:r>
              <a:rPr lang="cs-CZ" dirty="0" smtClean="0"/>
              <a:t> – Vytvoř pomocí </a:t>
            </a:r>
            <a:r>
              <a:rPr lang="cs-CZ" dirty="0" err="1" smtClean="0"/>
              <a:t>SmartArt</a:t>
            </a:r>
            <a:r>
              <a:rPr lang="cs-CZ" dirty="0" smtClean="0"/>
              <a:t> rodokmen své rodiny od prarodičů po sebe. Vyber si jednu z nabízených hierarchických nabídek. Úrovně můžeš vkládat klávesou Enter, podúrovně poté tabulátorem.</a:t>
            </a:r>
          </a:p>
          <a:p>
            <a:r>
              <a:rPr lang="cs-CZ" dirty="0" smtClean="0"/>
              <a:t>Barvu a vzhled svého rodokmene uprav libovolně.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0" y="1258597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Obr. 6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3187526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292" y="5715000"/>
            <a:ext cx="3066743" cy="1143000"/>
          </a:xfrm>
        </p:spPr>
        <p:txBody>
          <a:bodyPr/>
          <a:lstStyle/>
          <a:p>
            <a:r>
              <a:rPr lang="cs-CZ" dirty="0" err="1" smtClean="0"/>
              <a:t>SmartArt</a:t>
            </a:r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4215360553"/>
              </p:ext>
            </p:extLst>
          </p:nvPr>
        </p:nvGraphicFramePr>
        <p:xfrm>
          <a:off x="395536" y="332656"/>
          <a:ext cx="8280920" cy="532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858754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715000"/>
            <a:ext cx="4146863" cy="1143000"/>
          </a:xfrm>
        </p:spPr>
        <p:txBody>
          <a:bodyPr/>
          <a:lstStyle/>
          <a:p>
            <a:r>
              <a:rPr lang="cs-CZ" dirty="0" smtClean="0"/>
              <a:t>Textové pole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9584" y="0"/>
            <a:ext cx="374441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Textové pole umožňuje vložit textový popisek do libovolné části snímku. Množství vložených textových polí není omezen.</a:t>
            </a:r>
          </a:p>
          <a:p>
            <a:r>
              <a:rPr lang="cs-CZ" u="sng" dirty="0" smtClean="0"/>
              <a:t>Úkol</a:t>
            </a:r>
            <a:r>
              <a:rPr lang="cs-CZ" dirty="0" smtClean="0"/>
              <a:t> – Vlož do svého snímku 3 textové pole. Jedno pole bude ohraničeno černě, jedno červeně a jedno bez ohraničení. Pole s černým ohraničením bude mít žlutou výplň. Barva písma s červeným ohraničením bude modrá. Velikost 32.</a:t>
            </a:r>
          </a:p>
          <a:p>
            <a:r>
              <a:rPr lang="cs-CZ" dirty="0" smtClean="0"/>
              <a:t>Do polí vepiš 3 libovolné oceány z 5 světových.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836712"/>
            <a:ext cx="1728192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Oceán 1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51620" y="1800493"/>
            <a:ext cx="1692188" cy="58477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Oceán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2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43708" y="2636912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Oceán 3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732698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78" y="5715000"/>
            <a:ext cx="4146863" cy="1143000"/>
          </a:xfrm>
        </p:spPr>
        <p:txBody>
          <a:bodyPr/>
          <a:lstStyle/>
          <a:p>
            <a:r>
              <a:rPr lang="cs-CZ" dirty="0" smtClean="0"/>
              <a:t>Video a zvuk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9584" y="0"/>
            <a:ext cx="374441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Vloží zvukový nebo videozáznam nahraný v počítači, nebo umožní vybrat z nabídky Klipartů. </a:t>
            </a:r>
          </a:p>
          <a:p>
            <a:endParaRPr lang="cs-CZ" dirty="0" smtClean="0"/>
          </a:p>
          <a:p>
            <a:r>
              <a:rPr lang="cs-CZ" u="sng" dirty="0" smtClean="0"/>
              <a:t>Úkol</a:t>
            </a:r>
            <a:r>
              <a:rPr lang="cs-CZ" dirty="0" smtClean="0"/>
              <a:t> – Vlož do svého snímku zvukový soubor průjezd vlaku a v animacích nastav Aktivační událost – po předchozím. (Zvuk se zapne ihned po zobrazení snímku. Ke zvuku vlož Klipart videosoubor. Animace se spustí až v aktivované prezentaci.</a:t>
            </a:r>
            <a:endParaRPr lang="cs-CZ" dirty="0"/>
          </a:p>
        </p:txBody>
      </p:sp>
      <p:pic>
        <p:nvPicPr>
          <p:cNvPr id="4" name="MS900075036[1]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83568" y="404664"/>
            <a:ext cx="2088232" cy="2088232"/>
          </a:xfrm>
          <a:prstGeom prst="rect">
            <a:avLst/>
          </a:prstGeom>
        </p:spPr>
      </p:pic>
      <p:pic>
        <p:nvPicPr>
          <p:cNvPr id="3079" name="Picture 7" descr="C:\Users\Učitel\AppData\Local\Microsoft\Windows\Temporary Internet Files\Content.IE5\YFT2WWNB\dglxasset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852936"/>
            <a:ext cx="2061567" cy="2002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5536" y="2155228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Zvuk 1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71800" y="4897128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Video 1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355305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5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" y="5715000"/>
            <a:ext cx="1763687" cy="1143000"/>
          </a:xfrm>
        </p:spPr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9300"/>
            <a:ext cx="9144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Vytvoř jeden snímek věnovaný vlkovi. Tvůj snímek bude obsahovat Nadpis Vlk, jednu fotografii vlka, jeden Klipart vlka, zvukový soubor Vlčí vytí, který se spustí při najetí na snímek a videosoubor s vlkem. Bude také obsahovat textové pole s krátkým popiskem Vlka.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290910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731520"/>
            <a:ext cx="7543800" cy="3474720"/>
          </a:xfrm>
        </p:spPr>
        <p:txBody>
          <a:bodyPr/>
          <a:lstStyle/>
          <a:p>
            <a:r>
              <a:rPr lang="cs-CZ" dirty="0" smtClean="0"/>
              <a:t> Archiv autora</a:t>
            </a:r>
          </a:p>
          <a:p>
            <a:r>
              <a:rPr lang="cs-CZ" dirty="0" smtClean="0"/>
              <a:t> Obr. 1, 2, 5, 6 pořízen autorem v programu MS </a:t>
            </a:r>
            <a:r>
              <a:rPr lang="cs-CZ" dirty="0" err="1" smtClean="0"/>
              <a:t>Power</a:t>
            </a:r>
            <a:r>
              <a:rPr lang="cs-CZ" dirty="0" smtClean="0"/>
              <a:t> Point 2010</a:t>
            </a:r>
          </a:p>
          <a:p>
            <a:r>
              <a:rPr lang="cs-CZ" dirty="0"/>
              <a:t> </a:t>
            </a:r>
            <a:r>
              <a:rPr lang="cs-CZ" dirty="0" smtClean="0"/>
              <a:t>Obr. 3 – Pořízen autorem</a:t>
            </a:r>
          </a:p>
          <a:p>
            <a:r>
              <a:rPr lang="cs-CZ" dirty="0" smtClean="0"/>
              <a:t> Obr. 4 – Obrázek Klipart MS </a:t>
            </a:r>
            <a:r>
              <a:rPr lang="cs-CZ" dirty="0" err="1" smtClean="0"/>
              <a:t>Power</a:t>
            </a:r>
            <a:r>
              <a:rPr lang="cs-CZ" dirty="0" smtClean="0"/>
              <a:t> Point 2010</a:t>
            </a:r>
          </a:p>
          <a:p>
            <a:r>
              <a:rPr lang="cs-CZ" dirty="0"/>
              <a:t> </a:t>
            </a:r>
            <a:r>
              <a:rPr lang="cs-CZ" dirty="0" smtClean="0"/>
              <a:t>Zvuk 1 – Zvukový soubor </a:t>
            </a:r>
            <a:r>
              <a:rPr lang="cs-CZ" dirty="0"/>
              <a:t>MS </a:t>
            </a:r>
            <a:r>
              <a:rPr lang="cs-CZ" dirty="0" err="1"/>
              <a:t>Power</a:t>
            </a:r>
            <a:r>
              <a:rPr lang="cs-CZ" dirty="0"/>
              <a:t> Point </a:t>
            </a:r>
            <a:r>
              <a:rPr lang="cs-CZ" dirty="0" smtClean="0"/>
              <a:t>2010</a:t>
            </a:r>
          </a:p>
          <a:p>
            <a:r>
              <a:rPr lang="cs-CZ" dirty="0"/>
              <a:t> </a:t>
            </a:r>
            <a:r>
              <a:rPr lang="cs-CZ" dirty="0" smtClean="0"/>
              <a:t>Video 1 – Videosoubor </a:t>
            </a:r>
            <a:r>
              <a:rPr lang="cs-CZ" dirty="0"/>
              <a:t>MS </a:t>
            </a:r>
            <a:r>
              <a:rPr lang="cs-CZ" dirty="0" err="1"/>
              <a:t>Power</a:t>
            </a:r>
            <a:r>
              <a:rPr lang="cs-CZ" dirty="0"/>
              <a:t> Point 2010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0" y="5715000"/>
            <a:ext cx="2763982" cy="1143000"/>
          </a:xfrm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94369940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165</TotalTime>
  <Words>720</Words>
  <Application>Microsoft Office PowerPoint</Application>
  <PresentationFormat>Předvádění na obrazovce (4:3)</PresentationFormat>
  <Paragraphs>99</Paragraphs>
  <Slides>12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Snímek 1</vt:lpstr>
      <vt:lpstr>MS Power Point - Vložení</vt:lpstr>
      <vt:lpstr>MS Power Point</vt:lpstr>
      <vt:lpstr>Tabulka</vt:lpstr>
      <vt:lpstr>Snímek 5</vt:lpstr>
      <vt:lpstr>Snímek 6</vt:lpstr>
      <vt:lpstr>Snímek 7</vt:lpstr>
      <vt:lpstr>SmartArt</vt:lpstr>
      <vt:lpstr>Textové pole</vt:lpstr>
      <vt:lpstr>Video a zvuk</vt:lpstr>
      <vt:lpstr>Úkol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Dum</cp:lastModifiedBy>
  <cp:revision>16</cp:revision>
  <dcterms:created xsi:type="dcterms:W3CDTF">2013-10-07T20:10:39Z</dcterms:created>
  <dcterms:modified xsi:type="dcterms:W3CDTF">2014-09-18T08:08:25Z</dcterms:modified>
</cp:coreProperties>
</file>