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70" r:id="rId15"/>
    <p:sldId id="271" r:id="rId16"/>
    <p:sldId id="269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82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872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93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110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500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194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120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149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869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506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390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924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252948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VY_32_INOVACE_352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Informatika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MS Word – Tvorba tabulky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 slouží jako učební materiál, který pojednává o vytváření tabulek v programu MS Word a dále ukazuje možnosti již přednastavených tabulek.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4.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12.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6.12. 2013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264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/>
              <a:t>MS WORD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Vytvoření tabulky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71762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WORD – TABULKA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0109" y="1600200"/>
            <a:ext cx="8963891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MS Word umožňuje mimo jiné také vkládání tabulek a grafů</a:t>
            </a:r>
          </a:p>
          <a:p>
            <a:r>
              <a:rPr lang="cs-CZ" sz="2400" dirty="0" smtClean="0"/>
              <a:t>Možnost vložení tabulky najdeme v panelu nabídek pod </a:t>
            </a:r>
          </a:p>
          <a:p>
            <a:r>
              <a:rPr lang="cs-CZ" sz="2400" dirty="0" smtClean="0"/>
              <a:t>– VLOŽENÍ (1)		TABULKA (2)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2699792" y="2564904"/>
            <a:ext cx="1152128" cy="288032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9" y="4412882"/>
            <a:ext cx="8997032" cy="24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95736" y="4797152"/>
            <a:ext cx="1224136" cy="5040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7784" y="5445224"/>
            <a:ext cx="936104" cy="14127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118601" y="490109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18853" y="645789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922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Tvorba tabulky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7"/>
            <a:ext cx="9144000" cy="5517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231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WORD – TABULKA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V základní nabídce je umožněno označením vytvořit tabulku, která bude obsahovat maximálně 10 sloupců a 8 řádků.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17195"/>
            <a:ext cx="1979712" cy="3740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1779472"/>
              </p:ext>
            </p:extLst>
          </p:nvPr>
        </p:nvGraphicFramePr>
        <p:xfrm>
          <a:off x="2555776" y="3717032"/>
          <a:ext cx="60960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54837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 do svého dokumentu pod sebe 3 prázdné tabulky, které budou mít následující parametry: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1) Tabulka bude mít 6 sloupců a 6 řádků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2) Tabulka bude mít  3 sloupce a 8 řádků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3) Tabulka bude mít 8 sloupců a 2 řádky</a:t>
            </a:r>
          </a:p>
        </p:txBody>
      </p:sp>
    </p:spTree>
    <p:extLst>
      <p:ext uri="{BB962C8B-B14F-4D97-AF65-F5344CB8AC3E}">
        <p14:creationId xmlns:p14="http://schemas.microsoft.com/office/powerpoint/2010/main" val="3695664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Tvorba tabulky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Pokud potřebuji v tabulce více než 10 sloupců a 8 řádků, mohu potřebný počet nastavit přes </a:t>
            </a:r>
          </a:p>
          <a:p>
            <a:r>
              <a:rPr lang="cs-CZ" sz="2400" dirty="0" smtClean="0"/>
              <a:t>TABULKA 			VLOŽIT TABULKU.</a:t>
            </a:r>
          </a:p>
          <a:p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2498335" y="2522240"/>
            <a:ext cx="1152128" cy="288032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452" y="3284984"/>
            <a:ext cx="2304256" cy="3573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567158" y="3501008"/>
            <a:ext cx="572794" cy="7063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5896" y="5733256"/>
            <a:ext cx="1148858" cy="26576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155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 do svého dokumentu pod sebe 3 prázdné tabulky, které budou mít následující parametry: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1) Tabulka bude mít 13 sloupců a 18 řádků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2) Tabulka bude mít  20 </a:t>
            </a:r>
            <a:r>
              <a:rPr lang="cs-CZ" sz="2800" dirty="0" smtClean="0"/>
              <a:t>sloupce</a:t>
            </a:r>
            <a:r>
              <a:rPr lang="cs-CZ" sz="2400" dirty="0" smtClean="0"/>
              <a:t> a 20 řádků</a:t>
            </a:r>
          </a:p>
        </p:txBody>
      </p:sp>
    </p:spTree>
    <p:extLst>
      <p:ext uri="{BB962C8B-B14F-4D97-AF65-F5344CB8AC3E}">
        <p14:creationId xmlns:p14="http://schemas.microsoft.com/office/powerpoint/2010/main" val="1556060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tabulky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Pokud chceme vytvořit tabulku o různých rozměrech, zvolíme NAVRHNOUT TABULKU.</a:t>
            </a:r>
          </a:p>
          <a:p>
            <a:r>
              <a:rPr lang="cs-CZ" sz="2400" dirty="0" smtClean="0"/>
              <a:t>Tabulku pomocí této funkce nastavujeme ručně, k přesnému zadání rozměrů nám poslouží pravítko</a:t>
            </a:r>
            <a:endParaRPr lang="cs-CZ" sz="2400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063" y="3284984"/>
            <a:ext cx="2304256" cy="3573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020272" y="3510477"/>
            <a:ext cx="572794" cy="7063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64288" y="5999018"/>
            <a:ext cx="1440160" cy="13288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861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 ručně tabulku, která bude přibližně odpovídat předloze: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1492972"/>
              </p:ext>
            </p:extLst>
          </p:nvPr>
        </p:nvGraphicFramePr>
        <p:xfrm>
          <a:off x="323528" y="2924945"/>
          <a:ext cx="8496942" cy="37882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79128"/>
                <a:gridCol w="885098"/>
                <a:gridCol w="962544"/>
                <a:gridCol w="276593"/>
                <a:gridCol w="2279128"/>
                <a:gridCol w="962544"/>
                <a:gridCol w="851907"/>
              </a:tblGrid>
              <a:tr h="32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591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084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07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16982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3317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317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1569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2665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tabulky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Pomocí nabídky TABULKA EXCEL si můžeme otevřít okno s tvorbou tabulky v Excelu a vytvořit jí přímo v tomto tabulkovém editoru</a:t>
            </a:r>
            <a:endParaRPr lang="cs-CZ" sz="24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51657"/>
            <a:ext cx="2304256" cy="3573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3608" y="3510477"/>
            <a:ext cx="572794" cy="7063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63887" y="6389565"/>
            <a:ext cx="1440160" cy="1440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242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tabulky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nabídce TABULKA 		RYCHLÉ TABULKY můžeme také využít některou z již vytvořených tabulek. </a:t>
            </a: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15194"/>
            <a:ext cx="3995936" cy="434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650463" y="1700808"/>
            <a:ext cx="1152128" cy="288032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6450" y="2708920"/>
            <a:ext cx="428778" cy="473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6450" y="4686595"/>
            <a:ext cx="1221254" cy="23672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2104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 svého dokumentu vlož tabulku: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1) Řecká abeceda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2) Kalendář 1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3) Tabulkový seznam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119180"/>
              </p:ext>
            </p:extLst>
          </p:nvPr>
        </p:nvGraphicFramePr>
        <p:xfrm>
          <a:off x="4644008" y="2420887"/>
          <a:ext cx="4208512" cy="42485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1216"/>
                <a:gridCol w="601216"/>
                <a:gridCol w="601216"/>
                <a:gridCol w="601216"/>
                <a:gridCol w="601216"/>
                <a:gridCol w="601216"/>
                <a:gridCol w="601216"/>
              </a:tblGrid>
              <a:tr h="53949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prosinec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20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Ú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Č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P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9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9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9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11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14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9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16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17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18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19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21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22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9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23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29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9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31</a:t>
                      </a:r>
                      <a:endParaRPr lang="cs-CZ" sz="120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9362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velikosti řádků a sloupců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chci upravit výšku řádku nebo šířku sloupce, je potřeba označit oblast, kterou je potřeba změnit, kliknout na ni pravým tlačítkem myši a zvolit VLASTNOSTI TABULKY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11878"/>
            <a:ext cx="4464496" cy="3146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67744" y="6453336"/>
            <a:ext cx="1221254" cy="23672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8668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 vlastnostech poté zadám výšku řádků či šířku sloupců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velikosti řádků a sloupců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9999"/>
            <a:ext cx="5040560" cy="4732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87624" y="2492896"/>
            <a:ext cx="648072" cy="23672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40926" y="2492895"/>
            <a:ext cx="648072" cy="23672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726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Formátování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Formátování textu v tabulce se provádí stejně jako u klasického formátování písma. </a:t>
            </a:r>
          </a:p>
          <a:p>
            <a:r>
              <a:rPr lang="cs-CZ" sz="2400" dirty="0" smtClean="0"/>
              <a:t>Je opět nutné označit oblast, kterou chci upravit. Nastavím Velikost písma, jeho zarovnání, barvu, řez apod. </a:t>
            </a:r>
          </a:p>
          <a:p>
            <a:r>
              <a:rPr lang="cs-CZ" sz="2400" dirty="0" smtClean="0"/>
              <a:t>Pokud chci změnit barvu políčka v tabulce, učiním tak pomocí stínování.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969427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Obrázky pořízeny autorem z programu MS WORD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32373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</TotalTime>
  <Words>514</Words>
  <Application>Microsoft Office PowerPoint</Application>
  <PresentationFormat>Předvádění na obrazovce (4:3)</PresentationFormat>
  <Paragraphs>169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MS WORD</vt:lpstr>
      <vt:lpstr>MS WORD – TABULKA</vt:lpstr>
      <vt:lpstr>Tvorba tabulky</vt:lpstr>
      <vt:lpstr>MS WORD – TABULKA</vt:lpstr>
      <vt:lpstr>Úkol 1</vt:lpstr>
      <vt:lpstr>Tvorba tabulky</vt:lpstr>
      <vt:lpstr>Úkol 2</vt:lpstr>
      <vt:lpstr>Tvorba tabulky</vt:lpstr>
      <vt:lpstr>Úkol 3</vt:lpstr>
      <vt:lpstr>Tvorba tabulky</vt:lpstr>
      <vt:lpstr>Tvorba tabulky</vt:lpstr>
      <vt:lpstr>Úkol 5</vt:lpstr>
      <vt:lpstr>Úprava velikosti řádků a sloupců</vt:lpstr>
      <vt:lpstr>Úprava velikosti řádků a sloupců</vt:lpstr>
      <vt:lpstr>Formátování textu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WORD</dc:title>
  <dc:creator>Učitel</dc:creator>
  <cp:lastModifiedBy>Učitel</cp:lastModifiedBy>
  <cp:revision>15</cp:revision>
  <dcterms:created xsi:type="dcterms:W3CDTF">2013-10-07T20:02:13Z</dcterms:created>
  <dcterms:modified xsi:type="dcterms:W3CDTF">2013-12-16T19:59:37Z</dcterms:modified>
</cp:coreProperties>
</file>