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9" r:id="rId4"/>
    <p:sldId id="258" r:id="rId5"/>
    <p:sldId id="261" r:id="rId6"/>
    <p:sldId id="262" r:id="rId7"/>
    <p:sldId id="264" r:id="rId8"/>
    <p:sldId id="263" r:id="rId9"/>
    <p:sldId id="266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16.12.2013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280654"/>
              </p:ext>
            </p:extLst>
          </p:nvPr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Informační a komunikační technologie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VY_32_INOVACE_356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9.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Informatika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PP – Další formátování textu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Prezentace znázorňuje složitější</a:t>
                      </a:r>
                      <a:r>
                        <a:rPr lang="cs-CZ" sz="1400" b="1" baseline="0" dirty="0" smtClean="0">
                          <a:latin typeface="Calibri" panose="020F0502020204030204" pitchFamily="34" charset="0"/>
                        </a:rPr>
                        <a:t> úpravu textu a textových polí.  Pomocí úkolů k jednotlivým úpravám </a:t>
                      </a:r>
                      <a:r>
                        <a:rPr lang="cs-CZ" sz="1400" b="1" baseline="0" smtClean="0">
                          <a:latin typeface="Calibri" panose="020F0502020204030204" pitchFamily="34" charset="0"/>
                        </a:rPr>
                        <a:t>si žáci </a:t>
                      </a:r>
                      <a:r>
                        <a:rPr lang="cs-CZ" sz="1400" b="1" baseline="0" dirty="0" smtClean="0">
                          <a:latin typeface="Calibri" panose="020F0502020204030204" pitchFamily="34" charset="0"/>
                        </a:rPr>
                        <a:t>okamžitě probíranou látku sami vyzkouší.</a:t>
                      </a:r>
                      <a:endParaRPr lang="cs-CZ" sz="1400" b="1" dirty="0" smtClean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11. 11. 2013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3. 12. 2013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9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44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dirty="0" smtClean="0"/>
              <a:t>Tvorba prezentace </a:t>
            </a:r>
            <a:br>
              <a:rPr lang="cs-CZ" sz="6600" dirty="0" smtClean="0"/>
            </a:br>
            <a:r>
              <a:rPr lang="cs-CZ" sz="6600" dirty="0" smtClean="0"/>
              <a:t>v programu </a:t>
            </a:r>
            <a:br>
              <a:rPr lang="cs-CZ" sz="6600" dirty="0" smtClean="0"/>
            </a:br>
            <a:r>
              <a:rPr lang="cs-CZ" sz="6600" dirty="0" smtClean="0"/>
              <a:t>MS </a:t>
            </a:r>
            <a:r>
              <a:rPr lang="cs-CZ" sz="6600" dirty="0" err="1" smtClean="0"/>
              <a:t>Power</a:t>
            </a:r>
            <a:r>
              <a:rPr lang="cs-CZ" sz="6600" dirty="0" smtClean="0"/>
              <a:t> Point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Textové efekty a obrazce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9514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Textové efekty a obrazce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Pomocí textových efektů můžeme měnit vzhled napsaného písma, měnit barvu a pozadí obrazců, polohu písma i </a:t>
            </a:r>
            <a:r>
              <a:rPr lang="cs-CZ" smtClean="0"/>
              <a:t>obrazců  další.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852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229200"/>
            <a:ext cx="7239000" cy="1143000"/>
          </a:xfrm>
        </p:spPr>
        <p:txBody>
          <a:bodyPr/>
          <a:lstStyle/>
          <a:p>
            <a:r>
              <a:rPr lang="cs-CZ" dirty="0" smtClean="0"/>
              <a:t>Volba šablony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4511618" cy="486152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 každý následující snímek zvolíme šablonu Nadpis a obsah. Na ní si vyzkoušíme formátování písma. Nejprve vždy napiš text v základním nastavení a poté proveď zadané úpravy.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9" t="6060" r="63522" b="28572"/>
          <a:stretch/>
        </p:blipFill>
        <p:spPr bwMode="auto">
          <a:xfrm>
            <a:off x="5947226" y="2076202"/>
            <a:ext cx="3166753" cy="478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948264" y="2780928"/>
            <a:ext cx="1152128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04249" y="3668"/>
            <a:ext cx="23588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vložení dalšího stejného snímku postačí kliknout na list označený žlutou hvězdičkou.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6156176" y="1480996"/>
            <a:ext cx="792088" cy="7958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267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Směr textu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6" b="82540"/>
          <a:stretch/>
        </p:blipFill>
        <p:spPr bwMode="auto">
          <a:xfrm>
            <a:off x="248963" y="1196752"/>
            <a:ext cx="889248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31640" y="1844824"/>
            <a:ext cx="1224136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1331640" y="2204864"/>
            <a:ext cx="288032" cy="136815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48963" y="3586144"/>
            <a:ext cx="2954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Otočí text o požadovaný úhel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53619" y="6211669"/>
            <a:ext cx="2987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Další vložený snímek bude DVA OBSAHY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0907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Směr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16152" y="692696"/>
            <a:ext cx="3730752" cy="4537672"/>
          </a:xfrm>
        </p:spPr>
        <p:txBody>
          <a:bodyPr vert="vert"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Text mé prezentace je otočen o 90°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5102352" y="476672"/>
            <a:ext cx="3730752" cy="5544616"/>
          </a:xfrm>
        </p:spPr>
        <p:txBody>
          <a:bodyPr vert="wordArtVert"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Text mé prezentace je nad sebou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53619" y="6211669"/>
            <a:ext cx="2987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Další vložený snímek bude NADPIS A OBSAH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2149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/>
              <a:t>Zarovnání textu a </a:t>
            </a:r>
            <a:r>
              <a:rPr lang="cs-CZ" sz="4000" dirty="0" smtClean="0"/>
              <a:t>Rychlé styly</a:t>
            </a:r>
            <a:endParaRPr lang="cs-CZ" sz="4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6" b="82540"/>
          <a:stretch/>
        </p:blipFill>
        <p:spPr bwMode="auto">
          <a:xfrm>
            <a:off x="251520" y="1196752"/>
            <a:ext cx="889248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31640" y="2098843"/>
            <a:ext cx="1224136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832140" y="1773140"/>
            <a:ext cx="612068" cy="10797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1763688" y="2458883"/>
            <a:ext cx="0" cy="12581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832140" y="2850912"/>
            <a:ext cx="0" cy="136815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6245" y="3696253"/>
            <a:ext cx="2954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Zarovná text nahoru, doprostřed nebo dolů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66765" y="4219064"/>
            <a:ext cx="3853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Umožňuje nastavit pozadí a efekty obrazce z výběru nastavených stylů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94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Zarovnání textu a Rychlé styly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cs-CZ" dirty="0" smtClean="0"/>
              <a:t>Text mé prezentace je umístěn na střed</a:t>
            </a:r>
          </a:p>
          <a:p>
            <a:r>
              <a:rPr lang="cs-CZ" dirty="0" smtClean="0"/>
              <a:t>Rychlý styl mé prezentace je libovolný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191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Výplň, obrys a efekty obrazců</a:t>
            </a:r>
            <a:endParaRPr lang="cs-CZ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44" t="1" r="3730" b="43054"/>
          <a:stretch/>
        </p:blipFill>
        <p:spPr bwMode="auto">
          <a:xfrm>
            <a:off x="251520" y="9825"/>
            <a:ext cx="3672408" cy="5728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501966" y="1269708"/>
            <a:ext cx="1557866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501966" y="889185"/>
            <a:ext cx="1557866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84039" y="529145"/>
            <a:ext cx="1577815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>
            <a:off x="3061854" y="1449728"/>
            <a:ext cx="1654162" cy="4671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061854" y="1012922"/>
            <a:ext cx="1510146" cy="562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8" idx="3"/>
          </p:cNvCxnSpPr>
          <p:nvPr/>
        </p:nvCxnSpPr>
        <p:spPr>
          <a:xfrm flipV="1">
            <a:off x="3061854" y="332656"/>
            <a:ext cx="1798178" cy="37650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833214" y="62834"/>
            <a:ext cx="2954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Nastaví barevnou výplň obrazce, textového pole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864059"/>
            <a:ext cx="2954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Nastaví barevný obrys obrazce, textového pole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16016" y="1916832"/>
            <a:ext cx="2954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Nastaví efekt obrazce, textového pole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9421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23728" y="836712"/>
            <a:ext cx="7467600" cy="4419600"/>
          </a:xfrm>
          <a:solidFill>
            <a:srgbClr val="FFFF00"/>
          </a:solidFill>
          <a:ln>
            <a:solidFill>
              <a:schemeClr val="bg2">
                <a:lumMod val="1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perspectiveHeroicExtremeRightFacing"/>
            <a:lightRig rig="threePt" dir="t"/>
          </a:scene3d>
        </p:spPr>
        <p:txBody>
          <a:bodyPr/>
          <a:lstStyle/>
          <a:p>
            <a:r>
              <a:rPr lang="cs-CZ" dirty="0" smtClean="0"/>
              <a:t>Výplň obrazce je žlutá</a:t>
            </a:r>
          </a:p>
          <a:p>
            <a:r>
              <a:rPr lang="cs-CZ" dirty="0" smtClean="0"/>
              <a:t>Obrys obrazce je černý</a:t>
            </a:r>
          </a:p>
          <a:p>
            <a:r>
              <a:rPr lang="cs-CZ" dirty="0" smtClean="0"/>
              <a:t>Efekt obrazce: Obrazec má záři a je mírně otočen v prostoru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Výplň, obrys a efekty obrazců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79143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Další úpravy textu</a:t>
            </a:r>
            <a:endParaRPr lang="cs-CZ" sz="5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35" b="81349"/>
          <a:stretch/>
        </p:blipFill>
        <p:spPr bwMode="auto">
          <a:xfrm>
            <a:off x="0" y="188641"/>
            <a:ext cx="914400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44008" y="188641"/>
            <a:ext cx="936104" cy="5760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755576" y="764704"/>
            <a:ext cx="3888432" cy="16561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4427984" y="905953"/>
            <a:ext cx="1368152" cy="5760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>
            <a:off x="4644008" y="1482016"/>
            <a:ext cx="0" cy="93887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51520" y="2420888"/>
            <a:ext cx="2954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další úpravu textu je potřeba otevřít v panelu nabídek FORMÁT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34617" y="2420888"/>
            <a:ext cx="1945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Nastaví styl </a:t>
            </a:r>
            <a:r>
              <a:rPr lang="cs-CZ" dirty="0" err="1" smtClean="0"/>
              <a:t>WordArt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59839" y="2942620"/>
            <a:ext cx="2084161" cy="1206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Umožní změnit výplň textu, obrys textu a textové efekty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9" t="15622" r="31284" b="50000"/>
          <a:stretch/>
        </p:blipFill>
        <p:spPr bwMode="auto">
          <a:xfrm>
            <a:off x="5612553" y="1592796"/>
            <a:ext cx="1447286" cy="2201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796136" y="692697"/>
            <a:ext cx="1080120" cy="9000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6860379" y="1592796"/>
            <a:ext cx="591941" cy="13498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529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Text mé prezentace je napsán v libovolném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WordArt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stylu</a:t>
            </a:r>
          </a:p>
          <a:p>
            <a:endParaRPr lang="cs-CZ" dirty="0"/>
          </a:p>
          <a:p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Text mé prezentace je černý se žlutým obrysem</a:t>
            </a:r>
          </a:p>
          <a:p>
            <a:endParaRPr lang="cs-CZ" dirty="0"/>
          </a:p>
          <a:p>
            <a:r>
              <a:rPr lang="cs-CZ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FFFF00"/>
                </a:solidFill>
              </a:rPr>
              <a:t>Text mé prezentace je žlutý s černým obrysem</a:t>
            </a:r>
          </a:p>
          <a:p>
            <a:endParaRPr lang="cs-CZ" dirty="0"/>
          </a:p>
          <a:p>
            <a:r>
              <a:rPr lang="cs-CZ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</a:rPr>
              <a:t>Text mé prezentace má záři a odraz</a:t>
            </a:r>
            <a:endParaRPr lang="cs-CZ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 smtClean="0"/>
              <a:t>Další úpravy textu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775477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u="sng" dirty="0" smtClean="0">
                <a:effectLst/>
              </a:rPr>
              <a:t>Zdroje:</a:t>
            </a:r>
            <a:endParaRPr lang="cs-CZ" sz="6000" u="sng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Archiv autora</a:t>
            </a:r>
          </a:p>
          <a:p>
            <a:r>
              <a:rPr lang="cs-CZ" sz="2800" dirty="0" smtClean="0"/>
              <a:t>Obrázky prostředí pořízeny autorem v programu MS </a:t>
            </a:r>
            <a:r>
              <a:rPr lang="cs-CZ" sz="2800" dirty="0" err="1" smtClean="0"/>
              <a:t>Power</a:t>
            </a:r>
            <a:r>
              <a:rPr lang="cs-CZ" sz="2800" dirty="0" smtClean="0"/>
              <a:t> Point 2010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9421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42</TotalTime>
  <Words>395</Words>
  <Application>Microsoft Office PowerPoint</Application>
  <PresentationFormat>Předvádění na obrazovce (4:3)</PresentationFormat>
  <Paragraphs>75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Thermal</vt:lpstr>
      <vt:lpstr>Prezentace aplikace PowerPoint</vt:lpstr>
      <vt:lpstr>Tvorba prezentace  v programu  MS Power Point</vt:lpstr>
      <vt:lpstr>Textové efekty a obrazce</vt:lpstr>
      <vt:lpstr>Volba šablony</vt:lpstr>
      <vt:lpstr>Směr textu</vt:lpstr>
      <vt:lpstr>Směr textu</vt:lpstr>
      <vt:lpstr>Zarovnání textu a Rychlé styly</vt:lpstr>
      <vt:lpstr>Zarovnání textu a Rychlé styly</vt:lpstr>
      <vt:lpstr>Výplň, obrys a efekty obrazců</vt:lpstr>
      <vt:lpstr>Výplň, obrys a efekty obrazců</vt:lpstr>
      <vt:lpstr>Další úpravy textu</vt:lpstr>
      <vt:lpstr>Další úpravy textu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8</cp:revision>
  <dcterms:created xsi:type="dcterms:W3CDTF">2013-10-07T20:11:58Z</dcterms:created>
  <dcterms:modified xsi:type="dcterms:W3CDTF">2013-12-16T20:02:36Z</dcterms:modified>
</cp:coreProperties>
</file>