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7" r:id="rId20"/>
    <p:sldId id="278" r:id="rId21"/>
    <p:sldId id="274" r:id="rId22"/>
    <p:sldId id="275" r:id="rId23"/>
    <p:sldId id="27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18.9.2014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53568631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VY_32_INOVACE_355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9.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Informatika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PP-Formátování textu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Prezentace slouží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k vysvětlení možností formátování textu v programu </a:t>
                      </a:r>
                      <a:r>
                        <a:rPr lang="cs-CZ" sz="1400" b="1" baseline="0" dirty="0" err="1" smtClean="0">
                          <a:latin typeface="Calibri" panose="020F0502020204030204" pitchFamily="34" charset="0"/>
                        </a:rPr>
                        <a:t>Power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Point, pomocí jednoduchých úkolů umožňuje okamžité vyzkoušení probírané látky.</a:t>
                      </a:r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11.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11. </a:t>
                      </a:r>
                      <a:r>
                        <a:rPr lang="cs-CZ" sz="1400" b="1" baseline="0" smtClean="0">
                          <a:latin typeface="Calibri" panose="020F0502020204030204" pitchFamily="34" charset="0"/>
                        </a:rPr>
                        <a:t>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3. 12. 2013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95681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Tvorba v prezentace programu MS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Formátování textu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5246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MS </a:t>
            </a:r>
            <a:r>
              <a:rPr lang="cs-CZ" sz="3200" dirty="0" err="1" smtClean="0"/>
              <a:t>Power</a:t>
            </a:r>
            <a:r>
              <a:rPr lang="cs-CZ" sz="3200" dirty="0" smtClean="0"/>
              <a:t> Point – Formátování textu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Při formátování textu můžeme měnit jeho velikost, styl písma, řez písma, jeho barvu, zarovnání, přidávat nebo ubírat odrážky a další.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62674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Volba šablony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4511618" cy="486152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Pro každý následující snímek zvolíme šablonu Nadpis a obsah. Na ní si vyzkoušíme formátování písma. Nejprve vždy napiš text v základním nastavení a poté proveď zadané úpravy.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139" t="6060" r="63522" b="28572"/>
          <a:stretch/>
        </p:blipFill>
        <p:spPr bwMode="auto">
          <a:xfrm>
            <a:off x="5947226" y="2076202"/>
            <a:ext cx="3166753" cy="47817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948264" y="2780928"/>
            <a:ext cx="1152128" cy="108012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9" y="3668"/>
            <a:ext cx="235889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 vložení dalšího stejného snímku postačí kliknout na list označený žlutou hvězdičkou.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6156176" y="1480996"/>
            <a:ext cx="792088" cy="79587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33914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Styl písma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4929" b="82831"/>
          <a:stretch/>
        </p:blipFill>
        <p:spPr bwMode="auto">
          <a:xfrm>
            <a:off x="16412" y="2780928"/>
            <a:ext cx="9144000" cy="17281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131840" y="3465004"/>
            <a:ext cx="1224136" cy="36004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4156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Styl písma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anose="030F0702030302020204" pitchFamily="66" charset="0"/>
              </a:rPr>
              <a:t>Styl písma v mé prezentaci je </a:t>
            </a:r>
            <a:r>
              <a:rPr lang="cs-CZ" dirty="0" err="1" smtClean="0">
                <a:latin typeface="Comic Sans MS" panose="030F0702030302020204" pitchFamily="66" charset="0"/>
              </a:rPr>
              <a:t>Comic</a:t>
            </a:r>
            <a:r>
              <a:rPr lang="cs-CZ" dirty="0" smtClean="0">
                <a:latin typeface="Comic Sans MS" panose="030F0702030302020204" pitchFamily="66" charset="0"/>
              </a:rPr>
              <a:t> </a:t>
            </a:r>
            <a:r>
              <a:rPr lang="cs-CZ" dirty="0" err="1" smtClean="0">
                <a:latin typeface="Comic Sans MS" panose="030F0702030302020204" pitchFamily="66" charset="0"/>
              </a:rPr>
              <a:t>Sans</a:t>
            </a:r>
            <a:r>
              <a:rPr lang="cs-CZ" dirty="0" smtClean="0">
                <a:latin typeface="Comic Sans MS" panose="030F0702030302020204" pitchFamily="66" charset="0"/>
              </a:rPr>
              <a:t> MS</a:t>
            </a:r>
          </a:p>
          <a:p>
            <a:endParaRPr lang="cs-CZ" dirty="0"/>
          </a:p>
          <a:p>
            <a:r>
              <a:rPr lang="cs-CZ" dirty="0" smtClean="0">
                <a:latin typeface="Arial Black" panose="020B0A04020102020204" pitchFamily="34" charset="0"/>
              </a:rPr>
              <a:t>Styl písma v mé prezentaci je </a:t>
            </a:r>
            <a:r>
              <a:rPr lang="cs-CZ" dirty="0" err="1" smtClean="0">
                <a:latin typeface="Arial Black" panose="020B0A04020102020204" pitchFamily="34" charset="0"/>
              </a:rPr>
              <a:t>Arial</a:t>
            </a:r>
            <a:r>
              <a:rPr lang="cs-CZ" dirty="0" smtClean="0">
                <a:latin typeface="Arial Black" panose="020B0A04020102020204" pitchFamily="34" charset="0"/>
              </a:rPr>
              <a:t> Black</a:t>
            </a:r>
          </a:p>
          <a:p>
            <a:endParaRPr lang="cs-CZ" dirty="0"/>
          </a:p>
          <a:p>
            <a:r>
              <a:rPr lang="cs-CZ" dirty="0" smtClean="0">
                <a:latin typeface="Mistral" panose="03090702030407020403" pitchFamily="66" charset="0"/>
              </a:rPr>
              <a:t>Styl písma v mé prezentaci je Mistral</a:t>
            </a:r>
            <a:endParaRPr lang="cs-CZ" dirty="0">
              <a:latin typeface="Mistral" panose="030907020304070204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9818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Velikost písma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4929" b="82831"/>
          <a:stretch/>
        </p:blipFill>
        <p:spPr bwMode="auto">
          <a:xfrm>
            <a:off x="16412" y="2780928"/>
            <a:ext cx="9144000" cy="17281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211960" y="3466193"/>
            <a:ext cx="376452" cy="36004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547664" y="3826233"/>
            <a:ext cx="2664296" cy="104292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4588412" y="3466193"/>
            <a:ext cx="559652" cy="360040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869160"/>
            <a:ext cx="21242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Umožňuje nastavit přesnou velikost písma.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 flipH="1" flipV="1">
            <a:off x="5148064" y="3826234"/>
            <a:ext cx="792088" cy="1042926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148064" y="4869160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Zvětší nebo zmenší velikost písma v pravidelných intervalech.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6858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dirty="0" smtClean="0"/>
              <a:t>Písmo mé prezentace má velikost 48</a:t>
            </a:r>
          </a:p>
          <a:p>
            <a:pPr marL="82296" indent="0">
              <a:buNone/>
            </a:pPr>
            <a:endParaRPr lang="cs-CZ" dirty="0" smtClean="0"/>
          </a:p>
          <a:p>
            <a:r>
              <a:rPr lang="cs-CZ" sz="1000" dirty="0" smtClean="0"/>
              <a:t>Písmo mé prezentace má velikost 10</a:t>
            </a:r>
          </a:p>
          <a:p>
            <a:endParaRPr lang="cs-CZ" dirty="0"/>
          </a:p>
          <a:p>
            <a:r>
              <a:rPr lang="cs-CZ" sz="2000" dirty="0" smtClean="0"/>
              <a:t>Písmo mé prezentace má velikost 20</a:t>
            </a:r>
            <a:endParaRPr lang="cs-CZ" sz="20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Velikost písma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32818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 písma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4929" b="82831"/>
          <a:stretch/>
        </p:blipFill>
        <p:spPr bwMode="auto">
          <a:xfrm>
            <a:off x="16412" y="2780928"/>
            <a:ext cx="9144000" cy="17281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2699792" y="4140059"/>
            <a:ext cx="599015" cy="87311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3131840" y="3828611"/>
            <a:ext cx="792088" cy="51908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501317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Tučně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3527884" y="4146453"/>
            <a:ext cx="4784" cy="86672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3785294" y="4146453"/>
            <a:ext cx="803118" cy="62339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028612" y="501317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Kurzíva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12348" y="4828510"/>
            <a:ext cx="1351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Podtržení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0368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 písma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Písmo mé prezentace </a:t>
            </a:r>
            <a:r>
              <a:rPr lang="cs-CZ" b="1" dirty="0" smtClean="0"/>
              <a:t>je napsáno tučně</a:t>
            </a:r>
          </a:p>
          <a:p>
            <a:pPr marL="82296" indent="0">
              <a:buNone/>
            </a:pPr>
            <a:endParaRPr lang="cs-CZ" dirty="0"/>
          </a:p>
          <a:p>
            <a:r>
              <a:rPr lang="cs-CZ" i="1" dirty="0"/>
              <a:t>Písmo mé prezentace </a:t>
            </a:r>
            <a:r>
              <a:rPr lang="cs-CZ" i="1" dirty="0" smtClean="0"/>
              <a:t>je napsáno kurzívou</a:t>
            </a:r>
          </a:p>
          <a:p>
            <a:pPr marL="82296" indent="0">
              <a:buNone/>
            </a:pPr>
            <a:endParaRPr lang="cs-CZ" dirty="0"/>
          </a:p>
          <a:p>
            <a:r>
              <a:rPr lang="cs-CZ" u="sng" dirty="0"/>
              <a:t>Písmo mé prezentace </a:t>
            </a:r>
            <a:r>
              <a:rPr lang="cs-CZ" u="sng" dirty="0" smtClean="0"/>
              <a:t>je podtržené</a:t>
            </a:r>
            <a:endParaRPr lang="cs-CZ" u="sng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5615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Zarovnání písma</a:t>
            </a:r>
            <a:endParaRPr lang="cs-CZ" dirty="0"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4929" b="82831"/>
          <a:stretch/>
        </p:blipFill>
        <p:spPr bwMode="auto">
          <a:xfrm>
            <a:off x="16412" y="2780928"/>
            <a:ext cx="9144000" cy="17281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4186853" y="4146454"/>
            <a:ext cx="1560226" cy="10513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5580112" y="3825980"/>
            <a:ext cx="1440160" cy="51908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03848" y="5197842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Zarovnání zleva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5346964" y="4146454"/>
            <a:ext cx="599015" cy="92765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6241262" y="4140060"/>
            <a:ext cx="0" cy="124244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6394376" y="4136776"/>
            <a:ext cx="432434" cy="62450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 flipV="1">
            <a:off x="6826810" y="4129316"/>
            <a:ext cx="1201574" cy="69919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4438569" y="5074107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Zarovnání na střed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29194" y="5397272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Zarovnání zprava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460168" y="4764305"/>
            <a:ext cx="1352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Zarovnání do sloupců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791808" y="4828510"/>
            <a:ext cx="1352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Zarovnání do sloupců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3444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Tex je zarovnán zleva</a:t>
            </a:r>
          </a:p>
          <a:p>
            <a:endParaRPr lang="cs-CZ" dirty="0"/>
          </a:p>
          <a:p>
            <a:pPr algn="ctr"/>
            <a:r>
              <a:rPr lang="cs-CZ" dirty="0"/>
              <a:t>Text </a:t>
            </a:r>
            <a:r>
              <a:rPr lang="cs-CZ" dirty="0" smtClean="0"/>
              <a:t>je zarovnán na střed</a:t>
            </a:r>
          </a:p>
          <a:p>
            <a:pPr algn="ctr"/>
            <a:endParaRPr lang="cs-CZ" dirty="0"/>
          </a:p>
          <a:p>
            <a:pPr algn="r"/>
            <a:r>
              <a:rPr lang="cs-CZ" dirty="0" smtClean="0"/>
              <a:t>Text je zarovnán zprava</a:t>
            </a:r>
          </a:p>
          <a:p>
            <a:pPr algn="r"/>
            <a:endParaRPr lang="cs-CZ" dirty="0"/>
          </a:p>
          <a:p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Zarovnání písma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3749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3"/>
          <a:lstStyle/>
          <a:p>
            <a:pPr marL="82296" indent="0">
              <a:buNone/>
            </a:pPr>
            <a:r>
              <a:rPr lang="cs-CZ" dirty="0" smtClean="0"/>
              <a:t>111111111111111111111111111111111111111111111111111111111111111111111111111111111111111111111111111222222222222222222222222222222222222222222222222222222222222222222222222222222222222222222333333333333333333333333333333333333333333333333333333333333333333333333333333333333333333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82296" indent="0"/>
            <a:r>
              <a:rPr lang="cs-CZ" dirty="0" smtClean="0">
                <a:effectLst/>
              </a:rPr>
              <a:t>Zarovnání písma</a:t>
            </a:r>
            <a:br>
              <a:rPr lang="cs-CZ" dirty="0" smtClean="0">
                <a:effectLst/>
              </a:rPr>
            </a:br>
            <a:r>
              <a:rPr lang="cs-CZ" sz="2200" dirty="0"/>
              <a:t>Text je umístěn </a:t>
            </a:r>
            <a:r>
              <a:rPr lang="cs-CZ" sz="2200" dirty="0" smtClean="0"/>
              <a:t>ve třech sloupcích</a:t>
            </a:r>
            <a:r>
              <a:rPr lang="cs-CZ" sz="2200" dirty="0"/>
              <a:t/>
            </a:r>
            <a:br>
              <a:rPr lang="cs-CZ" sz="2200" dirty="0"/>
            </a:b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3734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Odrážky a číslování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4929" b="82831"/>
          <a:stretch/>
        </p:blipFill>
        <p:spPr bwMode="auto">
          <a:xfrm>
            <a:off x="16412" y="2780928"/>
            <a:ext cx="9144000" cy="17281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508104" y="3385481"/>
            <a:ext cx="864096" cy="51908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5076056" y="3789040"/>
            <a:ext cx="599015" cy="92765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6128824" y="3789041"/>
            <a:ext cx="603416" cy="92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283968" y="4716693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Odrážky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1472" y="4716693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Číslování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7596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Odrážky a číslování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tomto snímku použiji následující odrážky:</a:t>
            </a:r>
          </a:p>
          <a:p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Odrážka 1</a:t>
            </a:r>
            <a:endParaRPr lang="cs-CZ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Odrážka 2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cs-CZ" dirty="0" smtClean="0"/>
              <a:t> Odrážka 3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 Odrážka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18117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tomto snímku použiji následující způsoby číslování:</a:t>
            </a:r>
          </a:p>
          <a:p>
            <a:endParaRPr lang="cs-CZ" dirty="0"/>
          </a:p>
          <a:p>
            <a:pPr marL="596646" indent="-514350">
              <a:buFont typeface="+mj-lt"/>
              <a:buAutoNum type="arabicParenR"/>
            </a:pPr>
            <a:r>
              <a:rPr lang="cs-CZ" dirty="0" smtClean="0"/>
              <a:t>Číslování 1</a:t>
            </a:r>
          </a:p>
          <a:p>
            <a:pPr marL="653796" indent="-571500">
              <a:buFont typeface="+mj-lt"/>
              <a:buAutoNum type="romanUcPeriod"/>
            </a:pPr>
            <a:r>
              <a:rPr lang="cs-CZ" dirty="0" smtClean="0"/>
              <a:t>Číslování 2</a:t>
            </a:r>
          </a:p>
          <a:p>
            <a:pPr marL="596646" indent="-514350">
              <a:buFont typeface="+mj-lt"/>
              <a:buAutoNum type="alphaUcPeriod"/>
            </a:pPr>
            <a:r>
              <a:rPr lang="cs-CZ" dirty="0" smtClean="0"/>
              <a:t>Číslování 3</a:t>
            </a:r>
          </a:p>
          <a:p>
            <a:pPr marL="596646" indent="-514350">
              <a:buFont typeface="+mj-lt"/>
              <a:buAutoNum type="arabicPeriod"/>
            </a:pPr>
            <a:r>
              <a:rPr lang="cs-CZ" dirty="0" smtClean="0"/>
              <a:t>Číslování 4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Odrážky a číslování</a:t>
            </a:r>
          </a:p>
        </p:txBody>
      </p:sp>
    </p:spTree>
    <p:extLst>
      <p:ext uri="{BB962C8B-B14F-4D97-AF65-F5344CB8AC3E}">
        <p14:creationId xmlns:p14="http://schemas.microsoft.com/office/powerpoint/2010/main" xmlns="" val="1654396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Odsazení a řádkování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4630" b="82540"/>
          <a:stretch/>
        </p:blipFill>
        <p:spPr bwMode="auto">
          <a:xfrm>
            <a:off x="0" y="2564904"/>
            <a:ext cx="9144000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300192" y="3133453"/>
            <a:ext cx="576064" cy="51908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5688925" y="3652538"/>
            <a:ext cx="599015" cy="92765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779912" y="4547288"/>
            <a:ext cx="2208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Zvětší nebo zmenší odsazení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876256" y="3133453"/>
            <a:ext cx="432048" cy="51908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flipH="1" flipV="1">
            <a:off x="7187239" y="3652539"/>
            <a:ext cx="409097" cy="92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876256" y="4580191"/>
            <a:ext cx="2208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Zvětší nebo zmenší mezery mezi řádky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8900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1"/>
            <a:r>
              <a:rPr lang="cs-CZ" dirty="0" smtClean="0"/>
              <a:t>Text je odsazený</a:t>
            </a:r>
            <a:endParaRPr lang="cs-CZ" dirty="0"/>
          </a:p>
          <a:p>
            <a:pPr lvl="1"/>
            <a:endParaRPr lang="cs-CZ" dirty="0"/>
          </a:p>
          <a:p>
            <a:pPr>
              <a:lnSpc>
                <a:spcPct val="200000"/>
              </a:lnSpc>
            </a:pPr>
            <a:r>
              <a:rPr lang="cs-CZ" dirty="0" smtClean="0"/>
              <a:t>Mezery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Mezi </a:t>
            </a:r>
          </a:p>
          <a:p>
            <a:pPr>
              <a:lnSpc>
                <a:spcPct val="200000"/>
              </a:lnSpc>
            </a:pPr>
            <a:r>
              <a:rPr lang="cs-CZ" dirty="0"/>
              <a:t>Ř</a:t>
            </a:r>
            <a:r>
              <a:rPr lang="cs-CZ" dirty="0" smtClean="0"/>
              <a:t>ádky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Jsou 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2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Odsazení a řádkování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875" t="6250" r="38981" b="69246"/>
          <a:stretch/>
        </p:blipFill>
        <p:spPr bwMode="auto">
          <a:xfrm>
            <a:off x="5560724" y="2233352"/>
            <a:ext cx="3380278" cy="3834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666687" y="3891182"/>
            <a:ext cx="3168352" cy="51908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5633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Změna barvy písma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4630" b="82540"/>
          <a:stretch/>
        </p:blipFill>
        <p:spPr bwMode="auto">
          <a:xfrm>
            <a:off x="0" y="2564904"/>
            <a:ext cx="9144000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004048" y="3501008"/>
            <a:ext cx="576064" cy="51908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398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Změna barvy písma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Text v mé prezentaci je modrý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B050"/>
                </a:solidFill>
              </a:rPr>
              <a:t>Text v mé prezentaci je zelený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Text v mé prezentaci je červený</a:t>
            </a:r>
          </a:p>
        </p:txBody>
      </p:sp>
    </p:spTree>
    <p:extLst>
      <p:ext uri="{BB962C8B-B14F-4D97-AF65-F5344CB8AC3E}">
        <p14:creationId xmlns:p14="http://schemas.microsoft.com/office/powerpoint/2010/main" xmlns="" val="6917146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úpravy textu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34630" b="82540"/>
          <a:stretch/>
        </p:blipFill>
        <p:spPr bwMode="auto">
          <a:xfrm>
            <a:off x="0" y="2564904"/>
            <a:ext cx="9144000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nice 5"/>
          <p:cNvCxnSpPr/>
          <p:nvPr/>
        </p:nvCxnSpPr>
        <p:spPr>
          <a:xfrm flipV="1">
            <a:off x="1763688" y="3861049"/>
            <a:ext cx="2183191" cy="7920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3647371" y="3878561"/>
            <a:ext cx="599015" cy="92765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4523121" y="3878562"/>
            <a:ext cx="480927" cy="92765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 flipV="1">
            <a:off x="4825364" y="3878561"/>
            <a:ext cx="1906876" cy="77457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971600" y="465313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Stín textu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94530" y="4806213"/>
            <a:ext cx="2151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Přeškrtnuté písmo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01594" y="4806214"/>
            <a:ext cx="2151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Mezery mezi znaky (písmeny)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16719" y="4653136"/>
            <a:ext cx="2151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Velká písmena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7665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Text je napsán se stínem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pc="600" dirty="0" smtClean="0"/>
              <a:t>Mezery mezi znaky jsou veliké</a:t>
            </a:r>
          </a:p>
          <a:p>
            <a:endParaRPr lang="cs-CZ" spc="600" dirty="0"/>
          </a:p>
          <a:p>
            <a:r>
              <a:rPr lang="cs-CZ" dirty="0" smtClean="0"/>
              <a:t>V Textu Je Velké </a:t>
            </a:r>
            <a:r>
              <a:rPr lang="cs-CZ" dirty="0" smtClean="0"/>
              <a:t>Písmeno </a:t>
            </a:r>
            <a:r>
              <a:rPr lang="cs-CZ" dirty="0" smtClean="0"/>
              <a:t>Na Začátku Každého Slova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endParaRPr lang="cs-CZ" spc="6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úpravy textu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20342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effectLst/>
              </a:rPr>
              <a:t>Zdroje:</a:t>
            </a:r>
            <a:endParaRPr lang="cs-CZ" u="sng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Archiv autora</a:t>
            </a:r>
          </a:p>
          <a:p>
            <a:r>
              <a:rPr lang="cs-CZ" sz="2800" dirty="0" smtClean="0"/>
              <a:t>Obrázky prostředí pořízeny autorem v programu MS </a:t>
            </a:r>
            <a:r>
              <a:rPr lang="cs-CZ" sz="2800" dirty="0" err="1" smtClean="0"/>
              <a:t>Power</a:t>
            </a:r>
            <a:r>
              <a:rPr lang="cs-CZ" sz="2800" dirty="0" smtClean="0"/>
              <a:t> Point 2010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169887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83</TotalTime>
  <Words>464</Words>
  <Application>Microsoft Office PowerPoint</Application>
  <PresentationFormat>Předvádění na obrazovce (4:3)</PresentationFormat>
  <Paragraphs>127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Slunovrat</vt:lpstr>
      <vt:lpstr>Snímek 1</vt:lpstr>
      <vt:lpstr>Tvorba v prezentace programu MS Power Point</vt:lpstr>
      <vt:lpstr>MS Power Point – Formátování textu</vt:lpstr>
      <vt:lpstr>Volba šablony</vt:lpstr>
      <vt:lpstr>Styl písma</vt:lpstr>
      <vt:lpstr>Styl písma</vt:lpstr>
      <vt:lpstr>Velikost písma</vt:lpstr>
      <vt:lpstr>Velikost písma</vt:lpstr>
      <vt:lpstr>Řez písma</vt:lpstr>
      <vt:lpstr>Řez písma</vt:lpstr>
      <vt:lpstr>Zarovnání písma</vt:lpstr>
      <vt:lpstr>Zarovnání písma</vt:lpstr>
      <vt:lpstr>Zarovnání písma Text je umístěn ve třech sloupcích </vt:lpstr>
      <vt:lpstr>Odrážky a číslování</vt:lpstr>
      <vt:lpstr>Odrážky a číslování</vt:lpstr>
      <vt:lpstr>Odrážky a číslování</vt:lpstr>
      <vt:lpstr>Odsazení a řádkování</vt:lpstr>
      <vt:lpstr>Odsazení a řádkování</vt:lpstr>
      <vt:lpstr>Změna barvy písma</vt:lpstr>
      <vt:lpstr>Změna barvy písma</vt:lpstr>
      <vt:lpstr>Další úpravy textu</vt:lpstr>
      <vt:lpstr>Další úpravy textu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Dum</cp:lastModifiedBy>
  <cp:revision>14</cp:revision>
  <dcterms:created xsi:type="dcterms:W3CDTF">2013-10-07T20:10:20Z</dcterms:created>
  <dcterms:modified xsi:type="dcterms:W3CDTF">2014-09-18T07:50:21Z</dcterms:modified>
</cp:coreProperties>
</file>