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1" r:id="rId3"/>
    <p:sldId id="256" r:id="rId4"/>
    <p:sldId id="257" r:id="rId5"/>
    <p:sldId id="258" r:id="rId6"/>
    <p:sldId id="262" r:id="rId7"/>
    <p:sldId id="259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pera%C4%8Dn%C3%AD_syst%C3%A9m" TargetMode="External"/><Relationship Id="rId2" Type="http://schemas.openxmlformats.org/officeDocument/2006/relationships/hyperlink" Target="http://cs.wikipedia.org/wiki/Firmware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Firmware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Tux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1347820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VY_32_INOVACE_341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6.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Informatika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Software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 seznámí žáky s nejužívanějším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počítačovým Softwarem a se s rozdělením Software v počítači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2.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10. 2013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4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.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10. 2013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9990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12776"/>
            <a:ext cx="8229600" cy="1828800"/>
          </a:xfrm>
        </p:spPr>
        <p:txBody>
          <a:bodyPr/>
          <a:lstStyle/>
          <a:p>
            <a:pPr algn="l"/>
            <a:r>
              <a:rPr lang="cs-CZ" dirty="0" smtClean="0"/>
              <a:t>Software počítače</a:t>
            </a:r>
            <a:endParaRPr lang="cs-CZ" dirty="0"/>
          </a:p>
        </p:txBody>
      </p:sp>
      <p:pic>
        <p:nvPicPr>
          <p:cNvPr id="1026" name="Picture 2" descr="C:\Users\Učitel\AppData\Local\Microsoft\Windows\Temporary Internet Files\Content.IE5\XVLGNE58\MC90043157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567606"/>
            <a:ext cx="3268604" cy="3290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96136" y="6462433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- 1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0688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980728"/>
            <a:ext cx="8229600" cy="1049288"/>
          </a:xfrm>
        </p:spPr>
        <p:txBody>
          <a:bodyPr/>
          <a:lstStyle/>
          <a:p>
            <a:r>
              <a:rPr lang="cs-CZ" dirty="0" smtClean="0"/>
              <a:t>Software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564904"/>
            <a:ext cx="6400800" cy="1752600"/>
          </a:xfrm>
        </p:spPr>
        <p:txBody>
          <a:bodyPr>
            <a:noAutofit/>
          </a:bodyPr>
          <a:lstStyle/>
          <a:p>
            <a:r>
              <a:rPr lang="cs-CZ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Software (též programové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vybavení)</a:t>
            </a:r>
            <a:r>
              <a:rPr lang="cs-CZ" sz="2400" baseline="30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</a:t>
            </a:r>
            <a:r>
              <a:rPr lang="cs-CZ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sada všech 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počítačových programů</a:t>
            </a:r>
            <a:r>
              <a:rPr lang="cs-CZ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používaných v 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počítači, </a:t>
            </a:r>
            <a:r>
              <a:rPr lang="cs-CZ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které provádějí nějakou činnost. Software lze rozdělit na 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systémový software, </a:t>
            </a:r>
            <a:r>
              <a:rPr lang="cs-CZ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který zajišťuje chod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 </a:t>
            </a:r>
            <a:r>
              <a:rPr lang="cs-CZ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jeho styk s okolím a na 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aplikační software, </a:t>
            </a:r>
            <a:r>
              <a:rPr lang="cs-CZ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se kterým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pracuje</a:t>
            </a:r>
            <a:r>
              <a:rPr lang="cs-CZ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uživatel.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 descr="C:\Users\Učitel\AppData\Local\Microsoft\Windows\Temporary Internet Files\Content.IE5\7BCI6UE6\MC9003795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461355"/>
            <a:ext cx="1731640" cy="2307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228184" y="6488668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- 2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856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Software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844824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Software můžeme podle funkce rozdělit na několik skupin.</a:t>
            </a:r>
            <a:endParaRPr lang="cs-CZ" sz="2800" dirty="0"/>
          </a:p>
        </p:txBody>
      </p:sp>
      <p:pic>
        <p:nvPicPr>
          <p:cNvPr id="3074" name="Picture 2" descr="C:\Users\Učitel\AppData\Local\Microsoft\Windows\Temporary Internet Files\Content.IE5\XVLGNE58\MC9004393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770" y="2889548"/>
            <a:ext cx="3968452" cy="3968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435646" y="6488668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- 3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670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Systémový Software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88840"/>
            <a:ext cx="7488832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Systémový Software</a:t>
            </a: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– umožňuje efektivní používání počítače</a:t>
            </a:r>
          </a:p>
          <a:p>
            <a:pPr lvl="1"/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hlinkClick r:id="rId2" tooltip="Firmware"/>
            </a:endParaRPr>
          </a:p>
          <a:p>
            <a:pPr lvl="1"/>
            <a:r>
              <a:rPr lang="cs-CZ" sz="2000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Firmware</a:t>
            </a: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– software obsažené v </a:t>
            </a: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hardware počítače (BIOS, </a:t>
            </a: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firmware </a:t>
            </a: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vstupně výstupních</a:t>
            </a: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zařízení…)</a:t>
            </a:r>
          </a:p>
          <a:p>
            <a:pPr lvl="1"/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hlinkClick r:id="rId3" tooltip="Operační systém"/>
            </a:endParaRPr>
          </a:p>
          <a:p>
            <a:pPr lvl="1"/>
            <a:r>
              <a:rPr lang="cs-CZ" sz="2000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Operační systém</a:t>
            </a: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– spravuje počítač, vytváří prostředí pro </a:t>
            </a: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programy (Windows, Linux)</a:t>
            </a:r>
            <a:endParaRPr lang="cs-CZ" sz="2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lvl="2"/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cs-CZ" sz="2000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Jádro</a:t>
            </a:r>
            <a:r>
              <a:rPr lang="cs-CZ" sz="2000" u="sng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operačního systému </a:t>
            </a: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(včetně </a:t>
            </a: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ovladačů zařízení)</a:t>
            </a:r>
            <a:endParaRPr lang="cs-CZ" sz="2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lvl="2"/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cs-CZ" sz="2000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Pomocné </a:t>
            </a:r>
            <a:r>
              <a:rPr lang="cs-CZ" sz="2000" u="sng" dirty="0">
                <a:solidFill>
                  <a:schemeClr val="bg1">
                    <a:lumMod val="95000"/>
                    <a:lumOff val="5000"/>
                  </a:schemeClr>
                </a:solidFill>
              </a:rPr>
              <a:t>systémové nástroje</a:t>
            </a: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– pro správu operačního systému (formátování disků, nastavení oprávnění, </a:t>
            </a: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utility,</a:t>
            </a: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</a:t>
            </a: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démoni, </a:t>
            </a: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…)</a:t>
            </a:r>
          </a:p>
          <a:p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AutoShape 2" descr="data:image/jpeg;base64,/9j/4AAQSkZJRgABAQAAAQABAAD/2wCEAAkGBxQSEBQUEBQUFhUUFBUUFRQVFBUUFRcWFRUWFxUVFBQYHCggGBolHBQVITEiJSkrLi8uFyAzODMsNygtLisBCgoKDg0OGxAQGiwmHyQtLC4sLC4sLCwsLC0sLCwsLCwsLC0sLCwsLCwsLCwsLCwsLCwsLCwsLCwsLCwsLCwsLP/AABEIAK8BIAMBEQACEQEDEQH/xAAcAAEAAgMBAQEAAAAAAAAAAAAABQYDBAcIAgH/xABFEAABAwIDAwkEBwQJBQAAAAABAAIDBBEFITEGEkEHEyJRYXGBkaEyQoKxFFJykqLB0QgjM7IXQ1Nic8Lh8PEVFlSDw//EABsBAQACAwEBAAAAAAAAAAAAAAADBAECBQYH/8QANBEAAgIABAMFCAICAgMAAAAAAAECAwQFESESMVETQYGRoSIyYXGx0eHwQsEUUjPxBhWS/9oADAMBAAIRAxEAPwDuKAIAgCAIAgCA1ZsQiZ7UjB8Qv5KKV9UPekvMljRbP3YvyNR+0VMNZPwvP5KB4/Dr+X1LCy/EvlH1X3MkGOU78mzR36i4NPkVJDF0T92a8zSeCxEPeg/IkAepWCqfqAIAgCAIAgCAIAgCAIAgCAIAgCAIAgCAIAgCAIAgCAIAgCAIAUBSq3bNziRAwAXsHuzJ7Q3Qeq4V2bSb0qXi/sehqyaMUna9X0RomrklP7x7ndhPR+6MvRU3dZZ78m/p5ciz2FVXuRS+vnzPicrSRtBEXUOVeTLtaIupcolzLXJGKkxyenN4JXNH1b3Ye9hyV/D32V+6yniMNVcvbjr8e/z5l02d5SopCI6wCJxyEg/hE9vFnjl2rt0Y1T2nsefxWVSh7VW66d/5+pfWPBAIIIOYIzB7ir5yGtD6QBAEAQBAEAQBAEAQBAEAQBAEAQBAEAQBAEAQBAEAQBAEBF7TVfNUsrhqW7re9/RHzv4KtjLeyolL4fUt4CrtcRCPx18tzm9IxeTgj2FjJanCsxKE2Yqhy0myStEXUOVeTLtaIupcsQRLIialytwRDIiqlyt1ohkztPJu8w4bvzOsxgcRqd1jRc2AXeWlcN+5HjbrO0slN97LFg+PQVQdzMgJaSHMOTmkG2bTwy10WtN8LVrFkSaZJqYyEAQBAEAQBAEAQBAEAQBAEAQBAEAQBAEAQBAEAQBAEBTuUKryiiHEmR3h0W/N3kuLnFmkY19d/I72R1bztfdsvHn+/ErVK1caCOxYyTGTVY5Iqc2aNS5QyZYrRF1DlXkXYIiqlykgjMiKqXK3BEMjShiL5WtGpcB6roYWHFNHOx9nBRJ9dvM7PtPIKTC2RjIkNFuxo3z5loHxK1mU9KeFc5NL7+h5KfI5Rh8z2PD2Oc1wNw4Eg+YXHc3F6xNGdFwLb6QANqWc4Prts1/iND6K3VmrjtYtfiuYVmnMt1HtRTSDKTdPU8FvqcvVX68xw0/5afPY3VkX3m+3EoTpLGe57f1VhYip7qa80bcS6ny/FIR/Ws8HAnyC0ljcPHnZHzRjjj1NGp2lhb7O87uFh5usqVudYWHJt/JffQ0d0UVvFtspTcRBsfb7bvXL0XPszq2e1a09WRu5vkRHJ/tBUy18rHSPkjdqHG4aWjMtvpfs6l1svc5Q4pvUmr103OqroG4QBAEBo43i8VJA+epfuRxi7nWJ1IAAAzJJIAHagOA7V8t1XM5zaECnivk4ta+cjjvF12tv1AXH1kBWP6TMV3t76bLe1tI7Wvf2d2189dUBbNmOW2tit9OjFTHfORrRFKPugMIHVYd6A7fsxtNTYhCJaSQPGjm6PYfqvZq05eOouEBMIAgCAIAgCAIAgCAIDme09TztZIeDCIx8Ov4i5eVzCztMQ/hsevy2rssLH47+f40PilYoYI3sZtzHJSMggtyMqHKCTLkERdS5Q95bWyIqpcp4I0kyKqXK3BEMmTHJ3h3PVzL6NO8fD/YXYwMOcjgZvZ7sPH7f2Wrlar7yMiGjWgHvcd93o2L7yqZhPiuUf9Vr4vY4Mt2UemaubNkbJamaqk2Rsk4GqE1JKBqA3eCxIGpUOyVZ7s1K/itRutc7qBKuUQ4pJG8UWPkcw60ckzhm42HzPqV7WiHDWkXEtEdLUxkIAgCA8+/tEbRGSqiomHoQNEsgHGWQHdBH92Mgj/EKA5AsgICew3GWRUzoy3ec70WAbGw+1b8PrmzR3EbiGysubOjJzyGpGZH+qA9aUVS2WNr2G4cAQe9AZ0AQBAEAQBAEAQGvX1IiifIdGNc7yF7LSyahByfctSSqt2TUF3vQ5TT3JucyTcnrJzJXjU3JtvvPbz0itFyJalarEEUrGflQ5JsVojKlyryZdrRFVDlHEsPkRVS5WoIhkRVS5W4IhkdN5HMOsySZ3HIH1K72Hjw1o8njrO0vk/DyKhtVXc/VvfwJLh8Ru38AYPBefnPjnKzq/RbI52uu5r0zVWmzRkrTNVSbI2ScDVoYJKnagM8pUc2GR9W/JQxWrNSp7RS3aGD33AeAzK7WXVcdiJq1udj2Kw/mKKJvEt3j3nNetLROoAgCAIDy1ym0UlTtBVRxAue57AB2CGMZngAEBXdodnJaMhs7d1x0sd5jhx3XcCOooDVwTBpauTm4G3OpPADtWQWLHdgJ6OHnZrOj0Lm3DmE6Ocw+03gbZ5rAKaQsg9S8i9eZcKiDjmwBvXkMvyWAXxAEAQBAEAQBAEBW9vKvdpgwayvDfhb0j8gPFczNbeCjh6vQ62T1ceI4v9Vr/RSqVq89BHorGSsQsFZjyKUnqzUqXKKTJ60RlS5V5MuQRFVLltBEkiKqXK1BEMiMlzIHWVeohxSSKmIs7OuU+iO1UUf0TBupz2bt+IMp3b+AJPgupjLOyolJdNvoeNm9mzkm/vvc76xJ8OAXAa4YqPQh5IkaZqqzZoyVp2qs+ZoySgasGCSgCA/JSoJswyJrnpWgiAoab6RiMUYzDSL+OZ9B6r1OU1bORZqW2p3qJm60AcAB5Ltkx9IAgCAIDhGLymmxnHahjWumgpWPhuA7dMjYBzliLEta7ez6kBHYjjr8WwV7JA6apiqIDE4MbznTa7nA7cAFhuvzsBZzRrrFbdXUtZyS+ZtGEpckbPJ1O/DKHE5Oae2oZEJYjLHu3Ft24NzvbpO8RfRYqxFVv/HJP5MzKEo80bPJZtTLiT5qKuc6dj6eaSR0lnbpDmBrmH3cnuBGmTbWzvMaHFXtsSNbEi/csg9Ffs9vP0Bw4B7v5isA6sgCAIAgCAIAgCA55t9XA1Ia5wDYmWuTYbz+kfTcXnc1m7LlCO+i9X+o9NlEVXQ5v+T9F+dSrDH2g2hY+V3YCB+votKcvvlvpp8za/MKI/y1+W5vU7cSm/hwNYP7w/U/kuhDLP8AaRzp5nH+MfNm/HszibtZY29nNxn/ACKdZfUv1fYgeZWdF6/c+J9lMRGphk72MH8oBUc8sqkS15tbHu9X/epA4jhdRH/Ggc0fWZ0h5H9VSsyqyG8HqdKnOap7WJr1ICrabXGY6xw7xqPFVoxcXwyWj+J0lKMlxReqGzVFz9ZGzrcL+f8Ayupgoay16HHzazhqUer+h03lTrObgjhb1E27xuN9DIfhWMznq4V/HV+H5PNT7kczpmrkzZoyWpmqpNkbJSnaoDQkadqA32CwR8gYJnKrPmakJXSaqxVHU2SNnkkoucqZJyNL28Tl6AL2mCr4KkXIrRHXVbNggCAIAgOFY/z0O1NVI1jHRyQMD2vs5skT6eOMtLe17DkfqnrCqYzFLD18Xf3E1FLtloWHAMJjgYGxMa3uHWvD4vEzum5TZ11GMI6RJv8A6dGWu3mNO+LOBFw4aWcDqMyoe0lCKer17vgRa6kIMMhpIqmKhLKeSoY4Oc2PeLeibWd7gzyGnYuthM5xcUuP2l8ef75kUsNCXJaHnNwsSOrJezRzDvv7OlTemmZf2X6d9j5ZoDsaAIAgCAIAgCAICo7WYNQySiSqe1rwBdoPTcBpdo6RClqws7XrCOvx/JiV3DHhctun4MNFiNLELUtOPtOs39T8lcWXSXvsh7ddyMlTtFN7u43ub+pKmhga+/VmrtkRk20lSDcS+G5Hb+W6tRwFDXu+r+5G7p9TENtqhntc28drbHzaR8ls8qply1Xj9wr5knQcoVO/o1LTETlc9OPxIFx4i3aqV2UWx3rfF6P98SaN8Xz2NnFNkqarZzkBa0uF2yRkFpv3ZELjX4eM/Ysj90XaMTZS+Kt/ZkRsbsVJTVjpJA3dA6JGhPXbgo6KFVHTXUkxeKliJKTWmiKvyj1/O1jgDcNO6O6Pofz875rjYqfHfKXTZfVlBv2mQVM1UZs0ZLUzVUmyNknA1RmpI07UBtvyC1mwzRqX5Kut2alYx+e0Tranojvdkung6+KxIlgtWdI5MMO5qia61i/Pw4L2UY8KSLZcFsAgCAIAgOE7dvdJtQ2KKTdJgY15Gdi2N8gBboci0/EoMRh4XwcZEldjhLVE/S4q9hLJWMD2j6xaHDrb0SvF4rAOqej1/fI6sZ9otUflRi8jzuhwbf3YwS49m8dPABR14ZN7Jyfx+xvwqK1bNunwN8sbgC5hII6A3nC41JNxfivQYXJ91O5+H3/BTtxndBeJwrC6KKOqlpq0WzdHvk7pY9hNiCdL/ou+c8tHJPjzKDFjFzl4Znc1v8L36F/MjvsgPTIN9EB+oAgCAIAgCAh9rq8wUUz2mzi3caRqHPO6CO0Xv4K3gae1xEYvlzfyW5HdLhg2cqoWXNzmTqTmT3lers0XI5sSxUTLBc+1k8RO5IIMjp3KzBEbImsep4mCDrHqaJsjFhG1NRQv3qd+V7uidnG/sLeB7RYqPEYOnER0sXj3okhJx5HoLAcTFTTslAtvAEjt427F4h6a7F457tlsPIJHzU432uJcWXNwTmd0nhe+WncubfgFLevZ9DRx6FQgFnbpuHD3XCzvLj4LiX0zrekkRSTRLU7VQkRMkoGrUwSNO1AZJSorGYZB4piMbMnPF+q9z5BZoonN7IzGLZW3F1XNGyNriN7PLw8NV6XLsFOuXHJFmuGh3zDaYRwsYPdaB6LuEpsoAgCAICt7fbXR4ZSOnk6Tz0IY75ySHQdjRqT1DrIBA5hyK7Mvq6ibFay7y58giJy35H352W3ULloGmZ6kBf8AGcGG8Q+Pfbe7SW38upaTrhPaS1NoyceTMmEbNgZhgjHdZx/Nawprh7qSMyslLmy00tO2Nu60KQ0OD/tCbKiKaOuiFmzERTADISNHQf8AE0EfB2rIOPNNjcZEaFZB6k5IdsBX0QEhHPw2ZIOJ+q/xAv5jgsAviAIAgCAIAgKHyoVmUMI4kyu7m9Ft/FzvJd3JKt52eBTxcuUSsUEa6tsivFE7GLNVB7smRqzuUsUasjZ3KzFGjIesep4gg6x6mRsiOpIDLOxg4uHz/wCFWzG3ssNJ9dvMlrWskd4x2c0eHxRxktNhobGzW3Nu92434l83zW5108MXo5PT7+h06I6y1fcQuzu28jAGVN5G6b/vjv8ArfNU6M0lD2bN117/AMkkqE90WOqwqixBtxuk9YyeO9uq69d9N8fZaf70K0oSjzRXKzk8mZnTTm31X5/NQW5bh7O7T5ETriyPfs/iTNGxu8P0IVV5LV3SZr2SPwYVipyDWN7mj87rKyapc5MdlE+27DV838aewOoufkLBWK8sw8O42VcUbVPsHSQZ1M++Rq0fo3NbWYnCYfZySfTv+5PCmcvdRbtl2UZYTSNaN0lpys4EGxurNN0boKceRrKLi9GT6lNQgCAIDTxnE46WnknnduxxNL3HjYcAOJJsAOshAeUdtNqJcWrucddrS4RwRXuI2E2Ay1cSbk9fYBYD0/smyKKkhhhsGxxtYBxyGZPaTc37UBKTTAWv8kBka+4/0WAYZa1jfacAgKbyoxNrMKqYowXPawSsAF3F0Tg+zRxJAcPFZB5ZWQTOye0c2H1TKiA5tycwk7r2HVrv14GyA9XbJbSQ4hSsngOThZzT7THD2mO7QsAmkAQBAEAQHI9rqznq+U6tjIib8HtfiL163L6+zwser38+Xpoc26XFYz7oI0tkIolJDYKrHmSMj6hysQRoyNqXKxE0ISsep0ZIOsepom6Jvkvw3n69pIyZn5Z/p5LgZ7d7lS+b+i/ss0LvL1yk1t5RGPdAb4mz3f8AyXzzNLOK9R/1Xq/wdOhaQ16lUgauTJk6JOmuCCMiOI1VdyaeqJEifosYnbkJXH7VnfzXU8MzxUNlN+O/1MOit80S0ONTHVw+6FN/7vF9V5fk0/xazO7EZSPbPgGj8lFZnWMa2lp8kvybLC19DSqahxHSc495JHkuZdjcRa9Jzb8dvLkTxqhHkiCxOo3GOd9UE+Wizh4cUkhN6LU3+SekIjllN+k7dHhr63X0LCw4Koo4s3rI6ArBqEAQBAcd/aKxZwhpaOM5zyGR4Bt0Y7BgcLZtLnk66x8eAHP+SXZL6diNxfmKa0j38HOv+7aOq5BPHJp60B6ZpaRkbQGACywDK5tyD1ID6QHxJC13tAHvCAj6nCR7UXRcMx1LIPPvLBs6aSrFRAzdiq777LdFszSOcba2TXXa4d7raIDn9ZT7uYBaNC057rtbX4g6jx6lkHQ+QjaQ09cad5/d1AyF8g9o6u0X+6FgHpRAEAQBAa2I1YhhkkdpGxzz8IJspKq3ZNQXe0jWUuFNnF6O7iXOzLiXE9pNyfMr2k9IrRckcpb7lioGLnWsniZ6hy0gjLI2dysxRoyLq3qxFGpB1j1MkbIgqx6nijZHV+RbDdyGSZ2V+J6tSvF5ld2uJnLuW3lsXa46RRCY7V89UOd1ku7t87wHg0tHwr5/ZZ2k5WdW/LkjqJaJLoY6dqryZuiRgaq0mSokqdqiNyUp2rUGy5RTZsjUqXKGK3NmVXaie0YaNXO07BmfyXbyuntLkiriJaROlbH0HM0cTeO6Ce8r3RySaQBAEAQHljlQ2i+l4lUTscDHFalgI0IbfeeDxBPOEH+81Adz5Jtm/oOGRNcLSzDn5eveeLtafst3R3grALkgPhrrkjqsgPtAEAQFA5cKDnMHkeAC6nkimb94Md+F58lkHm6GodK9wfY77HDqsWguafMepQGDDqx0MscrPaje148DdZB7I2erxPTRSj3mA+iwCRQBAEBU+Umt3KTmxrM9rfhb03eHRA+JdXJ6uLEcT/itf6K+KlpDTqUOgjXoLZFKKLDTNs1c6b1ZOjDO5bwRqyNncrMUaMiKx6nijBB1r1NFGyIaUbzg3rNv1WL7exqlZ0X/AF6kkVq9DvNJCKTCA3QvaG/f9o+Dd4+C+b5hc6sPKXfyXzZ0qo8U0jnIdvOLj7xJ8zdeWa4Uku4vc3qb0DVXkyRElTtVaTJESVO1aM2JKBqwwfbyq82bo0KtyQQZWHw/SK+KIZgFt/PeP+VeuyKnnP8Aen3Obi5b6HZWNsABwFl6QpH0gCAIDn/LRtcaCg3IiRPVb0cZGrWgDnZAesBwA7Xg8EB582cw4TVFDG4XbLVBrgeLd+IO9CUB7BWAEBgg9p/ePkgM6AIAgKzylsvg9cD/AOPIfIXHyQHk2jyLjpuscfMbo9XBbAwID1LyL1ZkwqIH3QG+SwC+IAgCA5jyjVnOVjIxpEzP7UnSP4Qxemyevhoc/wDZ+i/OpQxUtZpdCOo2gC7iABqSQB5lWbZdxHFGWXaWkYLc+w/4YfL6xtIVWVc0/aWnzaX1aJkmaMm01MdHyH/0SD5gFYVsFzlH/wCkZ7ORqPxuB2klvtxyxj7zmhvqrdc1Lk0/k0/o9SN1yRqVT7jeBBadHNIc09zhkrMehpoQVY9TxNkZtjaD6RXRt1AIJ8/9CuTnd3DSof7P0X6ixSt9TrXKPV7rI4m8G3t2u6DfwiVfOs4s1cK/F+HL1Onh1s5eBRIGriTLCJGBqrTZKiRp2qBskRKU7VqZJBgyWsmEY5Cq0uZIiLrJOtTVRNZM1uTSm52rlnOjb273G/ysvf5bV2dCONdLWR1FXyIIAgCA5Fy57MT1s1FzBbYNmB3nWDbmM71uN9MuoKri8bVhY8VnglzJaqZWPSJz/DMLlwuvojXFvMMqGvbM27oxfJzXGwLcgDmOHeRpg8wpxafZ813PmZtonVzPTMcgcA5pBBFwQQQQdCDxCuEJ9IDDT6v+1+QQGZAEAQFO5UcSY3CKwNcHOdEYw1pBPTIabgaAAkk8LKFYini4eNa9NVqb9nPTXRnljfaG7o3je28chpfIDqv19QU5oZG0gcx72O9ixLXZGx4g6FZB6X5FaUswxl+Nj6LAL+gCAIDlG1GzNdJWymDd3ZHFwk3buANrC7rgWGWQ4arsQzXs6Y1xhul3vb00fqV3h05OTZsYfyV75DqyVzzrYkut3F2ngqdmPxE9uLRdFt9P7JVXFdxaaHYWjj/qg49bs1TNyVjwKnGkLPuhAYqjZqlf7ULPKyAreKcmlO67qdzonni05Hv6x2G4VunHX1e7Lbo91+PDQ0lXGXNHOtp9kqimuZG7zf7RgNvjYNO9vku/g82qt9mfsv08/v5leVLjutyc5F8KvLJK4ezkOI8D4eq5WcXqzEaJ7RWn9v8AfgTVLSJm22redqnW0DiB3M6A9WvPxL5/jLO0xE5dNl4c/U6dceGCXiRcDVQkyZEjA1V5MkRJU7VCSEnTtWoNw6LSbMo1p3ZKut2blc2hqN2F3W7oj4svlddLBV8diRBdLSLLfya0HN0YcRnIS7w4L6DCPDFR6HHb1ZbFsYCAwVtU2KN0jzZrRc9fcO06LSyahFylyRtGLk0kVt+1z9WwXHDeksfINK4Us/gnooev4LywD75ehEzTvmlMstgbANaNGtGgHXqc+1cHH46WJnxPwLtNSrjojBieHx1ET4pmhzHixHyI6iNbqpTdOmasg9GjecFKOjKBs5trUYFVGjq96akBuzi9jHey+I8R1tPba3H3+DxUcTUrI+PwZw7a3XLRneMIxWGqhbNTSNkjfo5p8wRwI4g5hWSM2mMsT2m6A+0AQGCsqWxtu7jkLalAcw2jc91BNGw9J8T2D4gQvn2D4Y4qM5dzTO7bDii9Oh55lhcxxa8EOBsQRY37l9BjJSWqexw2mnoy9cm+y75Z2y1DS2GM74a4W5x49nI57o1/2Vxc3zCNdTrrftPb5L7lvDYdyfFJbHfNka0b8kDWhoYGvAAsOlqLd4Kmya6duFTm9Wm1qaYqChZoi0LqlYIAgCAIAgCAIAgPiWIOBDgCDwKA1aTDWQtcIGhl7nIceCw9dNgcbr4XNmc2QFrhlY8bC1w7K99fFeSvw9tG0149S/GcZcjLCxUZMmSJGnaq0mSokqdqjZsSdO1YBmeVDNmyNKretILVmzKjjr+dkiiYb7zrG2eZIFu+1yvTZJQ3bq+79+uhQxU/Z0R2LDqcRxMYPdaB6L1pzjZQBARe07N6jmtfJu9kbeyQ4+GSq46PFh5r4Mmw70tj8yoUxu0L57NbncMq1AQFP5S9m/pdNzkYvNBdzetzPeb+Y7l18mx3+PdwSfsy9H3MqYqnjjquZz7kt2onosQhbESY55Y4pYs91we4M3gODxe4PZZe3OQerVgBAEBCbVzNjh5yRwaxly4nQCyApdI3nIxdfO5vhmehRrOwhpNyB5KRYlpczHCiVpKcMbYBVZzcnubaG5QVHMzCQC9xuuHEt7O0LqZVmP8Aiz4Z+4+fwfX7lbE4ftFquaLpTVDXtDmG4P8AuxXtITjOKlF6p95x3FxejMq3MBAEAQBAEAQBAEAQEbi+Bw1LbStF+DhqPFYlFSWjQ10KRiOxlRDnTuEjPqO18FysRlFVm8dmTwxEo8yHdVviNp4JGdrcx5H9Vx7skxC91plqOLh3maPaOAalw72gfmqbyzFLnD98iX/Ir6mb/vCBoyDj5D81mOV4p/xMPEwXeasu1kj8oYST3Od+VlYr/wDH7Ze+9DR4xLkfkWC4hVnNpY08XZD7oXXw+SU182Vp4qUi1bN7AtgkbLM8ve3MDRoPcutXTCtaQWhXcm+ZdlIYCAICK2oqAykmJ95hYB1l/RFvO/gqmOmoYebfTTz2JsPHisj8/oVCkaQwXXz+x6yO4ZloD9QH4hhrU1NjsKoIK114Ym1EjjJDK7MkkdJjN42a8Zno2JBPUvaZNjXdV2c/ej6o5OKp4XxLkzo67JUCAgtqNrqTD2b1XK1pIu2MdKV/2WDPxOXagPPW2nKFPitSxluapmyNLIQczmOlKfed2aD1Otr0g38DaC1kjquCfwm9wXzvEe+zvx5EioDIQH451tUS1BiwLGC6uZFBnrzpGgA0B7V6zIcNbWpTltF8l1+JzcdOL0iuZ0ReiOeEAQBAEAQBAEAQBAEAQHxJE13tAHvF0BpS4JTu9qJh+EID5bgNMNIWfdCA24qRjfZY0dwCAzoAgCAIAgK3t1A91O1zATzbw9zRqRYjIcbXXPzLDzvq4YddSzhbY1z1kUeHaFmjsj1HI+q8ndl11fvROrG6EuTN2PGIzxVV4eSN9Tbiqmu0IUTrkjJkc8LXRgoG38zXxubexGYPEEZgjtuF3sqjKE1IrYlJwaKNQco2JwtDY62aw03y2U+cgJXrzjH5WcouJyts+tmsfqOER84wCgK1NM57i57i5zjcucS5xPWScysg3MCA+kR34G6gxP8AxS0JKffR33AqkGMDsXgsTB8R3Y8iUfMBqVVUWzJD4jtA2PJo3nHJrRmSe5dHCZdZiHpFePQitujWtZGxhezFXWdOoeYYz7jfaI7SvU4XKaKEm1q+r+xzLcXOfLZF8wHZ+GkZuwtA63cT4rplUlUAQBAEAQBAEAQBAEAQBAEAQBAEAQBAEAQBAfhCAja/AKeYfvImG/GwugKziHJrA7+C98Z7DceSgnhqp84okjdOPJlcr9hq2C5heJAOGhVK3Kqpe6WIYyS5lZrsUqYrtljkadPZJ9QqDylp8iwsXFmphmz9RiMm5uuDDq45Zd66eFwar3ZVuv4tkdQwnkspI2NEjd5w1IyC6BVJT+j+h/sh5oB/R/Q/2Q80BE4tyVUb2O5lu5JY7jgAd13DwWs48S0ZmL0epzx8tRRuMdRG9pblvNBc09oIXAvyybey1OlXio6bn6MUnqCGQMe4nK5BACxRlD11lshZjIpeydL2K2JbABNUdOZ2eee6u/XXGuPDFaI50pOT1ZdgtzUIAgCAIAgCAIAgCAIAgCAIAgCAIAgCAIAgCAIAgCAIAgNeooo5PbY13eAUB9wUzGCzGho7BZAZUAQBAEBgqaOOT+Ixru8AoD5psPij9iNre4BAbKAIAgCAIAgCAIAgCAIAgCAIAgCAIAgCAIAgCAIAgCAIAgCAIAgCAIAgCAIAgCAIAgCA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QSEBQUEBQUFhUUFBUUFRQVFBUUFRcWFRUWFxUVFBQYHCggGBolHBQVITEiJSkrLi8uFyAzODMsNygtLisBCgoKDg0OGxAQGiwmHyQtLC4sLC4sLCwsLC0sLCwsLCwsLC0sLCwsLCwsLCwsLCwsLCwsLCwsLCwsLCwsLCwsLP/AABEIAK8BIAMBEQACEQEDEQH/xAAcAAEAAgMBAQEAAAAAAAAAAAAABQYDBAcIAgH/xABFEAABAwIDAwkEBwQJBQAAAAABAAIDBBEFITEGEkEHEyJRYXGBkaEyQoKxFFJykqLB0QgjM7IXQ1Nic8Lh8PEVFlSDw//EABsBAQACAwEBAAAAAAAAAAAAAAADBAECBQYH/8QANBEAAgIABAMFCAICAgMAAAAAAAECAwQFESESMVETQYGRoSIyYXGx0eHwQsEUUjPxBhWS/9oADAMBAAIRAxEAPwDuKAIAgCAIAgCA1ZsQiZ7UjB8Qv5KKV9UPekvMljRbP3YvyNR+0VMNZPwvP5KB4/Dr+X1LCy/EvlH1X3MkGOU78mzR36i4NPkVJDF0T92a8zSeCxEPeg/IkAepWCqfqAIAgCAIAgCAIAgCAIAgCAIAgCAIAgCAIAgCAIAgCAIAgCAIAUBSq3bNziRAwAXsHuzJ7Q3Qeq4V2bSb0qXi/sehqyaMUna9X0RomrklP7x7ndhPR+6MvRU3dZZ78m/p5ciz2FVXuRS+vnzPicrSRtBEXUOVeTLtaIupcolzLXJGKkxyenN4JXNH1b3Ye9hyV/D32V+6yniMNVcvbjr8e/z5l02d5SopCI6wCJxyEg/hE9vFnjl2rt0Y1T2nsefxWVSh7VW66d/5+pfWPBAIIIOYIzB7ir5yGtD6QBAEAQBAEAQBAEAQBAEAQBAEAQBAEAQBAEAQBAEAQBAEBF7TVfNUsrhqW7re9/RHzv4KtjLeyolL4fUt4CrtcRCPx18tzm9IxeTgj2FjJanCsxKE2Yqhy0myStEXUOVeTLtaIupcsQRLIialytwRDIiqlyt1ohkztPJu8w4bvzOsxgcRqd1jRc2AXeWlcN+5HjbrO0slN97LFg+PQVQdzMgJaSHMOTmkG2bTwy10WtN8LVrFkSaZJqYyEAQBAEAQBAEAQBAEAQBAEAQBAEAQBAEAQBAEAQBAEBTuUKryiiHEmR3h0W/N3kuLnFmkY19d/I72R1bztfdsvHn+/ErVK1caCOxYyTGTVY5Iqc2aNS5QyZYrRF1DlXkXYIiqlykgjMiKqXK3BEMjShiL5WtGpcB6roYWHFNHOx9nBRJ9dvM7PtPIKTC2RjIkNFuxo3z5loHxK1mU9KeFc5NL7+h5KfI5Rh8z2PD2Oc1wNw4Eg+YXHc3F6xNGdFwLb6QANqWc4Prts1/iND6K3VmrjtYtfiuYVmnMt1HtRTSDKTdPU8FvqcvVX68xw0/5afPY3VkX3m+3EoTpLGe57f1VhYip7qa80bcS6ny/FIR/Ws8HAnyC0ljcPHnZHzRjjj1NGp2lhb7O87uFh5usqVudYWHJt/JffQ0d0UVvFtspTcRBsfb7bvXL0XPszq2e1a09WRu5vkRHJ/tBUy18rHSPkjdqHG4aWjMtvpfs6l1svc5Q4pvUmr103OqroG4QBAEBo43i8VJA+epfuRxi7nWJ1IAAAzJJIAHagOA7V8t1XM5zaECnivk4ta+cjjvF12tv1AXH1kBWP6TMV3t76bLe1tI7Wvf2d2189dUBbNmOW2tit9OjFTHfORrRFKPugMIHVYd6A7fsxtNTYhCJaSQPGjm6PYfqvZq05eOouEBMIAgCAIAgCAIAgCAIDme09TztZIeDCIx8Ov4i5eVzCztMQ/hsevy2rssLH47+f40PilYoYI3sZtzHJSMggtyMqHKCTLkERdS5Q95bWyIqpcp4I0kyKqXK3BEMmTHJ3h3PVzL6NO8fD/YXYwMOcjgZvZ7sPH7f2Wrlar7yMiGjWgHvcd93o2L7yqZhPiuUf9Vr4vY4Mt2UemaubNkbJamaqk2Rsk4GqE1JKBqA3eCxIGpUOyVZ7s1K/itRutc7qBKuUQ4pJG8UWPkcw60ckzhm42HzPqV7WiHDWkXEtEdLUxkIAgCA8+/tEbRGSqiomHoQNEsgHGWQHdBH92Mgj/EKA5AsgICew3GWRUzoy3ec70WAbGw+1b8PrmzR3EbiGysubOjJzyGpGZH+qA9aUVS2WNr2G4cAQe9AZ0AQBAEAQBAEAQGvX1IiifIdGNc7yF7LSyahByfctSSqt2TUF3vQ5TT3JucyTcnrJzJXjU3JtvvPbz0itFyJalarEEUrGflQ5JsVojKlyryZdrRFVDlHEsPkRVS5WoIhkRVS5W4IhkdN5HMOsySZ3HIH1K72Hjw1o8njrO0vk/DyKhtVXc/VvfwJLh8Ru38AYPBefnPjnKzq/RbI52uu5r0zVWmzRkrTNVSbI2ScDVoYJKnagM8pUc2GR9W/JQxWrNSp7RS3aGD33AeAzK7WXVcdiJq1udj2Kw/mKKJvEt3j3nNetLROoAgCAIDy1ym0UlTtBVRxAue57AB2CGMZngAEBXdodnJaMhs7d1x0sd5jhx3XcCOooDVwTBpauTm4G3OpPADtWQWLHdgJ6OHnZrOj0Lm3DmE6Ocw+03gbZ5rAKaQsg9S8i9eZcKiDjmwBvXkMvyWAXxAEAQBAEAQBAEBW9vKvdpgwayvDfhb0j8gPFczNbeCjh6vQ62T1ceI4v9Vr/RSqVq89BHorGSsQsFZjyKUnqzUqXKKTJ60RlS5V5MuQRFVLltBEkiKqXK1BEMiMlzIHWVeohxSSKmIs7OuU+iO1UUf0TBupz2bt+IMp3b+AJPgupjLOyolJdNvoeNm9mzkm/vvc76xJ8OAXAa4YqPQh5IkaZqqzZoyVp2qs+ZoySgasGCSgCA/JSoJswyJrnpWgiAoab6RiMUYzDSL+OZ9B6r1OU1bORZqW2p3qJm60AcAB5Ltkx9IAgCAIDhGLymmxnHahjWumgpWPhuA7dMjYBzliLEta7ez6kBHYjjr8WwV7JA6apiqIDE4MbznTa7nA7cAFhuvzsBZzRrrFbdXUtZyS+ZtGEpckbPJ1O/DKHE5Oae2oZEJYjLHu3Ft24NzvbpO8RfRYqxFVv/HJP5MzKEo80bPJZtTLiT5qKuc6dj6eaSR0lnbpDmBrmH3cnuBGmTbWzvMaHFXtsSNbEi/csg9Ffs9vP0Bw4B7v5isA6sgCAIAgCAIAgCA55t9XA1Ia5wDYmWuTYbz+kfTcXnc1m7LlCO+i9X+o9NlEVXQ5v+T9F+dSrDH2g2hY+V3YCB+votKcvvlvpp8za/MKI/y1+W5vU7cSm/hwNYP7w/U/kuhDLP8AaRzp5nH+MfNm/HszibtZY29nNxn/ACKdZfUv1fYgeZWdF6/c+J9lMRGphk72MH8oBUc8sqkS15tbHu9X/epA4jhdRH/Ggc0fWZ0h5H9VSsyqyG8HqdKnOap7WJr1ICrabXGY6xw7xqPFVoxcXwyWj+J0lKMlxReqGzVFz9ZGzrcL+f8Ayupgoay16HHzazhqUer+h03lTrObgjhb1E27xuN9DIfhWMznq4V/HV+H5PNT7kczpmrkzZoyWpmqpNkbJSnaoDQkadqA32CwR8gYJnKrPmakJXSaqxVHU2SNnkkoucqZJyNL28Tl6AL2mCr4KkXIrRHXVbNggCAIAgOFY/z0O1NVI1jHRyQMD2vs5skT6eOMtLe17DkfqnrCqYzFLD18Xf3E1FLtloWHAMJjgYGxMa3uHWvD4vEzum5TZ11GMI6RJv8A6dGWu3mNO+LOBFw4aWcDqMyoe0lCKer17vgRa6kIMMhpIqmKhLKeSoY4Oc2PeLeibWd7gzyGnYuthM5xcUuP2l8ef75kUsNCXJaHnNwsSOrJezRzDvv7OlTemmZf2X6d9j5ZoDsaAIAgCAIAgCAICo7WYNQySiSqe1rwBdoPTcBpdo6RClqws7XrCOvx/JiV3DHhctun4MNFiNLELUtOPtOs39T8lcWXSXvsh7ddyMlTtFN7u43ub+pKmhga+/VmrtkRk20lSDcS+G5Hb+W6tRwFDXu+r+5G7p9TENtqhntc28drbHzaR8ls8qply1Xj9wr5knQcoVO/o1LTETlc9OPxIFx4i3aqV2UWx3rfF6P98SaN8Xz2NnFNkqarZzkBa0uF2yRkFpv3ZELjX4eM/Ysj90XaMTZS+Kt/ZkRsbsVJTVjpJA3dA6JGhPXbgo6KFVHTXUkxeKliJKTWmiKvyj1/O1jgDcNO6O6Pofz875rjYqfHfKXTZfVlBv2mQVM1UZs0ZLUzVUmyNknA1RmpI07UBtvyC1mwzRqX5Kut2alYx+e0Tranojvdkung6+KxIlgtWdI5MMO5qia61i/Pw4L2UY8KSLZcFsAgCAIAgOE7dvdJtQ2KKTdJgY15Gdi2N8gBboci0/EoMRh4XwcZEldjhLVE/S4q9hLJWMD2j6xaHDrb0SvF4rAOqej1/fI6sZ9otUflRi8jzuhwbf3YwS49m8dPABR14ZN7Jyfx+xvwqK1bNunwN8sbgC5hII6A3nC41JNxfivQYXJ91O5+H3/BTtxndBeJwrC6KKOqlpq0WzdHvk7pY9hNiCdL/ou+c8tHJPjzKDFjFzl4Znc1v8L36F/MjvsgPTIN9EB+oAgCAIAgCAh9rq8wUUz2mzi3caRqHPO6CO0Xv4K3gae1xEYvlzfyW5HdLhg2cqoWXNzmTqTmT3lers0XI5sSxUTLBc+1k8RO5IIMjp3KzBEbImsep4mCDrHqaJsjFhG1NRQv3qd+V7uidnG/sLeB7RYqPEYOnER0sXj3okhJx5HoLAcTFTTslAtvAEjt427F4h6a7F457tlsPIJHzU432uJcWXNwTmd0nhe+WncubfgFLevZ9DRx6FQgFnbpuHD3XCzvLj4LiX0zrekkRSTRLU7VQkRMkoGrUwSNO1AZJSorGYZB4piMbMnPF+q9z5BZoonN7IzGLZW3F1XNGyNriN7PLw8NV6XLsFOuXHJFmuGh3zDaYRwsYPdaB6LuEpsoAgCAICt7fbXR4ZSOnk6Tz0IY75ySHQdjRqT1DrIBA5hyK7Mvq6ibFay7y58giJy35H352W3ULloGmZ6kBf8AGcGG8Q+Pfbe7SW38upaTrhPaS1NoyceTMmEbNgZhgjHdZx/Nawprh7qSMyslLmy00tO2Nu60KQ0OD/tCbKiKaOuiFmzERTADISNHQf8AE0EfB2rIOPNNjcZEaFZB6k5IdsBX0QEhHPw2ZIOJ+q/xAv5jgsAviAIAgCAIAgKHyoVmUMI4kyu7m9Ft/FzvJd3JKt52eBTxcuUSsUEa6tsivFE7GLNVB7smRqzuUsUasjZ3KzFGjIesep4gg6x6mRsiOpIDLOxg4uHz/wCFWzG3ssNJ9dvMlrWskd4x2c0eHxRxktNhobGzW3Nu92434l83zW5108MXo5PT7+h06I6y1fcQuzu28jAGVN5G6b/vjv8ArfNU6M0lD2bN117/AMkkqE90WOqwqixBtxuk9YyeO9uq69d9N8fZaf70K0oSjzRXKzk8mZnTTm31X5/NQW5bh7O7T5ETriyPfs/iTNGxu8P0IVV5LV3SZr2SPwYVipyDWN7mj87rKyapc5MdlE+27DV838aewOoufkLBWK8sw8O42VcUbVPsHSQZ1M++Rq0fo3NbWYnCYfZySfTv+5PCmcvdRbtl2UZYTSNaN0lpys4EGxurNN0boKceRrKLi9GT6lNQgCAIDTxnE46WnknnduxxNL3HjYcAOJJsAOshAeUdtNqJcWrucddrS4RwRXuI2E2Ay1cSbk9fYBYD0/smyKKkhhhsGxxtYBxyGZPaTc37UBKTTAWv8kBka+4/0WAYZa1jfacAgKbyoxNrMKqYowXPawSsAF3F0Tg+zRxJAcPFZB5ZWQTOye0c2H1TKiA5tycwk7r2HVrv14GyA9XbJbSQ4hSsngOThZzT7THD2mO7QsAmkAQBAEAQHI9rqznq+U6tjIib8HtfiL163L6+zwser38+Xpoc26XFYz7oI0tkIolJDYKrHmSMj6hysQRoyNqXKxE0ISsep0ZIOsepom6Jvkvw3n69pIyZn5Z/p5LgZ7d7lS+b+i/ss0LvL1yk1t5RGPdAb4mz3f8AyXzzNLOK9R/1Xq/wdOhaQ16lUgauTJk6JOmuCCMiOI1VdyaeqJEifosYnbkJXH7VnfzXU8MzxUNlN+O/1MOit80S0ONTHVw+6FN/7vF9V5fk0/xazO7EZSPbPgGj8lFZnWMa2lp8kvybLC19DSqahxHSc495JHkuZdjcRa9Jzb8dvLkTxqhHkiCxOo3GOd9UE+Wizh4cUkhN6LU3+SekIjllN+k7dHhr63X0LCw4Koo4s3rI6ArBqEAQBAcd/aKxZwhpaOM5zyGR4Bt0Y7BgcLZtLnk66x8eAHP+SXZL6diNxfmKa0j38HOv+7aOq5BPHJp60B6ZpaRkbQGACywDK5tyD1ID6QHxJC13tAHvCAj6nCR7UXRcMx1LIPPvLBs6aSrFRAzdiq777LdFszSOcba2TXXa4d7raIDn9ZT7uYBaNC057rtbX4g6jx6lkHQ+QjaQ09cad5/d1AyF8g9o6u0X+6FgHpRAEAQBAa2I1YhhkkdpGxzz8IJspKq3ZNQXe0jWUuFNnF6O7iXOzLiXE9pNyfMr2k9IrRckcpb7lioGLnWsniZ6hy0gjLI2dysxRoyLq3qxFGpB1j1MkbIgqx6nijZHV+RbDdyGSZ2V+J6tSvF5ld2uJnLuW3lsXa46RRCY7V89UOd1ku7t87wHg0tHwr5/ZZ2k5WdW/LkjqJaJLoY6dqryZuiRgaq0mSokqdqiNyUp2rUGy5RTZsjUqXKGK3NmVXaie0YaNXO07BmfyXbyuntLkiriJaROlbH0HM0cTeO6Ce8r3RySaQBAEAQHljlQ2i+l4lUTscDHFalgI0IbfeeDxBPOEH+81Adz5Jtm/oOGRNcLSzDn5eveeLtafst3R3grALkgPhrrkjqsgPtAEAQFA5cKDnMHkeAC6nkimb94Md+F58lkHm6GodK9wfY77HDqsWguafMepQGDDqx0MscrPaje148DdZB7I2erxPTRSj3mA+iwCRQBAEBU+Umt3KTmxrM9rfhb03eHRA+JdXJ6uLEcT/itf6K+KlpDTqUOgjXoLZFKKLDTNs1c6b1ZOjDO5bwRqyNncrMUaMiKx6nijBB1r1NFGyIaUbzg3rNv1WL7exqlZ0X/AF6kkVq9DvNJCKTCA3QvaG/f9o+Dd4+C+b5hc6sPKXfyXzZ0qo8U0jnIdvOLj7xJ8zdeWa4Uku4vc3qb0DVXkyRElTtVaTJESVO1aM2JKBqwwfbyq82bo0KtyQQZWHw/SK+KIZgFt/PeP+VeuyKnnP8Aen3Obi5b6HZWNsABwFl6QpH0gCAIDn/LRtcaCg3IiRPVb0cZGrWgDnZAesBwA7Xg8EB582cw4TVFDG4XbLVBrgeLd+IO9CUB7BWAEBgg9p/ePkgM6AIAgKzylsvg9cD/AOPIfIXHyQHk2jyLjpuscfMbo9XBbAwID1LyL1ZkwqIH3QG+SwC+IAgCA5jyjVnOVjIxpEzP7UnSP4Qxemyevhoc/wDZ+i/OpQxUtZpdCOo2gC7iABqSQB5lWbZdxHFGWXaWkYLc+w/4YfL6xtIVWVc0/aWnzaX1aJkmaMm01MdHyH/0SD5gFYVsFzlH/wCkZ7ORqPxuB2klvtxyxj7zmhvqrdc1Lk0/k0/o9SN1yRqVT7jeBBadHNIc09zhkrMehpoQVY9TxNkZtjaD6RXRt1AIJ8/9CuTnd3DSof7P0X6ixSt9TrXKPV7rI4m8G3t2u6DfwiVfOs4s1cK/F+HL1Onh1s5eBRIGriTLCJGBqrTZKiRp2qBskRKU7VqZJBgyWsmEY5Cq0uZIiLrJOtTVRNZM1uTSm52rlnOjb273G/ysvf5bV2dCONdLWR1FXyIIAgCA5Fy57MT1s1FzBbYNmB3nWDbmM71uN9MuoKri8bVhY8VnglzJaqZWPSJz/DMLlwuvojXFvMMqGvbM27oxfJzXGwLcgDmOHeRpg8wpxafZ813PmZtonVzPTMcgcA5pBBFwQQQQdCDxCuEJ9IDDT6v+1+QQGZAEAQFO5UcSY3CKwNcHOdEYw1pBPTIabgaAAkk8LKFYini4eNa9NVqb9nPTXRnljfaG7o3je28chpfIDqv19QU5oZG0gcx72O9ixLXZGx4g6FZB6X5FaUswxl+Nj6LAL+gCAIDlG1GzNdJWymDd3ZHFwk3buANrC7rgWGWQ4arsQzXs6Y1xhul3vb00fqV3h05OTZsYfyV75DqyVzzrYkut3F2ngqdmPxE9uLRdFt9P7JVXFdxaaHYWjj/qg49bs1TNyVjwKnGkLPuhAYqjZqlf7ULPKyAreKcmlO67qdzonni05Hv6x2G4VunHX1e7Lbo91+PDQ0lXGXNHOtp9kqimuZG7zf7RgNvjYNO9vku/g82qt9mfsv08/v5leVLjutyc5F8KvLJK4ezkOI8D4eq5WcXqzEaJ7RWn9v8AfgTVLSJm22redqnW0DiB3M6A9WvPxL5/jLO0xE5dNl4c/U6dceGCXiRcDVQkyZEjA1V5MkRJU7VCSEnTtWoNw6LSbMo1p3ZKut2blc2hqN2F3W7oj4svlddLBV8diRBdLSLLfya0HN0YcRnIS7w4L6DCPDFR6HHb1ZbFsYCAwVtU2KN0jzZrRc9fcO06LSyahFylyRtGLk0kVt+1z9WwXHDeksfINK4Us/gnooev4LywD75ehEzTvmlMstgbANaNGtGgHXqc+1cHH46WJnxPwLtNSrjojBieHx1ET4pmhzHixHyI6iNbqpTdOmasg9GjecFKOjKBs5trUYFVGjq96akBuzi9jHey+I8R1tPba3H3+DxUcTUrI+PwZw7a3XLRneMIxWGqhbNTSNkjfo5p8wRwI4g5hWSM2mMsT2m6A+0AQGCsqWxtu7jkLalAcw2jc91BNGw9J8T2D4gQvn2D4Y4qM5dzTO7bDii9Oh55lhcxxa8EOBsQRY37l9BjJSWqexw2mnoy9cm+y75Z2y1DS2GM74a4W5x49nI57o1/2Vxc3zCNdTrrftPb5L7lvDYdyfFJbHfNka0b8kDWhoYGvAAsOlqLd4Kmya6duFTm9Wm1qaYqChZoi0LqlYIAgCAIAgCAIAgPiWIOBDgCDwKA1aTDWQtcIGhl7nIceCw9dNgcbr4XNmc2QFrhlY8bC1w7K99fFeSvw9tG0149S/GcZcjLCxUZMmSJGnaq0mSokqdqjZsSdO1YBmeVDNmyNKretILVmzKjjr+dkiiYb7zrG2eZIFu+1yvTZJQ3bq+79+uhQxU/Z0R2LDqcRxMYPdaB6L1pzjZQBARe07N6jmtfJu9kbeyQ4+GSq46PFh5r4Mmw70tj8yoUxu0L57NbncMq1AQFP5S9m/pdNzkYvNBdzetzPeb+Y7l18mx3+PdwSfsy9H3MqYqnjjquZz7kt2onosQhbESY55Y4pYs91we4M3gODxe4PZZe3OQerVgBAEBCbVzNjh5yRwaxly4nQCyApdI3nIxdfO5vhmehRrOwhpNyB5KRYlpczHCiVpKcMbYBVZzcnubaG5QVHMzCQC9xuuHEt7O0LqZVmP8Aiz4Z+4+fwfX7lbE4ftFquaLpTVDXtDmG4P8AuxXtITjOKlF6p95x3FxejMq3MBAEAQBAEAQBAEAQEbi+Bw1LbStF+DhqPFYlFSWjQ10KRiOxlRDnTuEjPqO18FysRlFVm8dmTwxEo8yHdVviNp4JGdrcx5H9Vx7skxC91plqOLh3maPaOAalw72gfmqbyzFLnD98iX/Ir6mb/vCBoyDj5D81mOV4p/xMPEwXeasu1kj8oYST3Od+VlYr/wDH7Ze+9DR4xLkfkWC4hVnNpY08XZD7oXXw+SU182Vp4qUi1bN7AtgkbLM8ve3MDRoPcutXTCtaQWhXcm+ZdlIYCAICK2oqAykmJ95hYB1l/RFvO/gqmOmoYebfTTz2JsPHisj8/oVCkaQwXXz+x6yO4ZloD9QH4hhrU1NjsKoIK114Ym1EjjJDK7MkkdJjN42a8Zno2JBPUvaZNjXdV2c/ej6o5OKp4XxLkzo67JUCAgtqNrqTD2b1XK1pIu2MdKV/2WDPxOXagPPW2nKFPitSxluapmyNLIQczmOlKfed2aD1Otr0g38DaC1kjquCfwm9wXzvEe+zvx5EioDIQH451tUS1BiwLGC6uZFBnrzpGgA0B7V6zIcNbWpTltF8l1+JzcdOL0iuZ0ReiOeEAQBAEAQBAEAQBAEAQHxJE13tAHvF0BpS4JTu9qJh+EID5bgNMNIWfdCA24qRjfZY0dwCAzoAgCAIAgK3t1A91O1zATzbw9zRqRYjIcbXXPzLDzvq4YddSzhbY1z1kUeHaFmjsj1HI+q8ndl11fvROrG6EuTN2PGIzxVV4eSN9Tbiqmu0IUTrkjJkc8LXRgoG38zXxubexGYPEEZgjtuF3sqjKE1IrYlJwaKNQco2JwtDY62aw03y2U+cgJXrzjH5WcouJyts+tmsfqOER84wCgK1NM57i57i5zjcucS5xPWScysg3MCA+kR34G6gxP8AxS0JKffR33AqkGMDsXgsTB8R3Y8iUfMBqVVUWzJD4jtA2PJo3nHJrRmSe5dHCZdZiHpFePQitujWtZGxhezFXWdOoeYYz7jfaI7SvU4XKaKEm1q+r+xzLcXOfLZF8wHZ+GkZuwtA63cT4rplUlUAQBAEAQBAEAQBAEAQBAEAQBAEAQBAEAQBAfhCAja/AKeYfvImG/GwugKziHJrA7+C98Z7DceSgnhqp84okjdOPJlcr9hq2C5heJAOGhVK3Kqpe6WIYyS5lZrsUqYrtljkadPZJ9QqDylp8iwsXFmphmz9RiMm5uuDDq45Zd66eFwar3ZVuv4tkdQwnkspI2NEjd5w1IyC6BVJT+j+h/sh5oB/R/Q/2Q80BE4tyVUb2O5lu5JY7jgAd13DwWs48S0ZmL0epzx8tRRuMdRG9pblvNBc09oIXAvyybey1OlXio6bn6MUnqCGQMe4nK5BACxRlD11lshZjIpeydL2K2JbABNUdOZ2eee6u/XXGuPDFaI50pOT1ZdgtzUIAgCAIAgCAIAgCAIAgCAIAgCAIAgCAIAgCAIAgCAIAgNeooo5PbY13eAUB9wUzGCzGho7BZAZUAQBAEBgqaOOT+Ixru8AoD5psPij9iNre4BAbKAIAgCAIAgCAIAgCAIAgCAIAgCAIAgCAIAgCAIAgCAIAgCAIAgCAIAgCAIAgCAIAgCA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00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Logo zmíněných OS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35" t="3141" r="6168" b="3141"/>
          <a:stretch/>
        </p:blipFill>
        <p:spPr bwMode="auto">
          <a:xfrm>
            <a:off x="539552" y="1412776"/>
            <a:ext cx="3960439" cy="3601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014657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- 4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3228" y="5351153"/>
            <a:ext cx="39467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LOGO MS WINDOWS</a:t>
            </a:r>
            <a:endParaRPr lang="cs-CZ" sz="2800" dirty="0"/>
          </a:p>
        </p:txBody>
      </p:sp>
      <p:pic>
        <p:nvPicPr>
          <p:cNvPr id="4100" name="Picture 4" descr="Soubor:Tux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388547"/>
            <a:ext cx="3125534" cy="3626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526360" y="5399377"/>
            <a:ext cx="2934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LOGO LINUX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5014657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- 5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7636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Aplikační Software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88840"/>
            <a:ext cx="7488832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Aplikační software</a:t>
            </a: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</a:t>
            </a: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umožňuje </a:t>
            </a:r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uživateli vykonávat nějakou užitečnou činnost, například:</a:t>
            </a:r>
          </a:p>
          <a:p>
            <a:pPr lvl="1"/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hlinkClick r:id="rId2" tooltip="Firmware"/>
            </a:endParaRP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Kancelářské balíky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: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textový editor,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tabulkový procesor,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Prezentační program apod.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grafické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programy: 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vektorový grafický editor,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bitmapový grafický editor apod.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vývojové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nástroje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: 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Vývojové prostředí, 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překladač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zábavní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software: 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Počítačové hry, 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přehrávače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digitálního zvuku 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videa apod.</a:t>
            </a:r>
          </a:p>
          <a:p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88" t="13921"/>
          <a:stretch/>
        </p:blipFill>
        <p:spPr bwMode="auto">
          <a:xfrm>
            <a:off x="5261585" y="4725144"/>
            <a:ext cx="3882415" cy="17491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027876" y="6454981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- 6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095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druhy Software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88840"/>
            <a:ext cx="7488832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Freeware</a:t>
            </a: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– Software, který je distribuován bezplatně</a:t>
            </a:r>
          </a:p>
          <a:p>
            <a:endParaRPr lang="cs-CZ" sz="2000" b="1" u="sng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sz="2000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Shareware</a:t>
            </a: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– Software chráněný autorským právem.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Uživatel má možnost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ho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po určitou dobu zkoušet, zda mu vyhovuje nebo ne. Pokud ho ale nadále používá, je povinen se řídit podle autorovy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licence.  (Zaplacení, registrace)</a:t>
            </a:r>
          </a:p>
          <a:p>
            <a:endParaRPr lang="cs-CZ" u="sng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Komerční Software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– Software, který je šířen za úplatu.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To znamená, že pokud produkt chcete používat, musíte za to tvůrci zaplatit. 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(Windows, Office, Adobe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Photoshop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</a:t>
            </a:r>
          </a:p>
          <a:p>
            <a:endParaRPr lang="cs-CZ" b="1" u="sng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Škodlivý Software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-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Software může provádět i nezamýšlenou činnost a v takovém případě hovoříme buď o 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programátorské chybě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nebo o 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počítačových virech,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malware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spyware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trojských koních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a podobném nežádoucím software. 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7382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Obr. 1-3 – Obrázky sady MS Office - Klipart</a:t>
            </a:r>
          </a:p>
          <a:p>
            <a:r>
              <a:rPr lang="cs-CZ" sz="1600" dirty="0" smtClean="0"/>
              <a:t>Obr. 4, 6 – Obrázky pořízeny autorem</a:t>
            </a:r>
          </a:p>
          <a:p>
            <a:r>
              <a:rPr lang="cs-CZ" sz="1600" dirty="0" smtClean="0"/>
              <a:t>Obr. 5 - </a:t>
            </a:r>
            <a:r>
              <a:rPr lang="cs-CZ" sz="1600" dirty="0"/>
              <a:t>EXING, </a:t>
            </a:r>
            <a:r>
              <a:rPr lang="cs-CZ" sz="1600" dirty="0" err="1"/>
              <a:t>Larry</a:t>
            </a:r>
            <a:r>
              <a:rPr lang="cs-CZ" sz="1600" dirty="0"/>
              <a:t>; BUDIG, Simon; GERWINSKI, Anja. </a:t>
            </a:r>
            <a:r>
              <a:rPr lang="cs-CZ" sz="1600" i="1" dirty="0"/>
              <a:t>Linux</a:t>
            </a:r>
            <a:r>
              <a:rPr lang="cs-CZ" sz="1600" dirty="0"/>
              <a:t> [online]. [cit</a:t>
            </a:r>
            <a:r>
              <a:rPr lang="cs-CZ" sz="1600" dirty="0" smtClean="0"/>
              <a:t>. 2.10.2013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cs.wikipedia.org/wiki/Soubor:Tux.svg</a:t>
            </a:r>
            <a:endParaRPr lang="cs-CZ" sz="1600" dirty="0" smtClean="0"/>
          </a:p>
          <a:p>
            <a:r>
              <a:rPr lang="cs-CZ" sz="1600" dirty="0"/>
              <a:t>AUTOR NEUVEDEN. </a:t>
            </a:r>
            <a:r>
              <a:rPr lang="cs-CZ" sz="1600" i="1" dirty="0"/>
              <a:t>Software</a:t>
            </a:r>
            <a:r>
              <a:rPr lang="cs-CZ" sz="1600" dirty="0"/>
              <a:t> [online]. [cit. </a:t>
            </a:r>
            <a:r>
              <a:rPr lang="cs-CZ" sz="1600" dirty="0" smtClean="0"/>
              <a:t>2.10.2013</a:t>
            </a:r>
            <a:r>
              <a:rPr lang="cs-CZ" sz="1600" dirty="0"/>
              <a:t>]. Dostupný na WWW: http://cs.wikipedia.org/wiki/Software</a:t>
            </a:r>
            <a:endParaRPr lang="cs-CZ" sz="1600" dirty="0" smtClean="0"/>
          </a:p>
          <a:p>
            <a:endParaRPr lang="cs-CZ" sz="1600" dirty="0"/>
          </a:p>
          <a:p>
            <a:pPr marL="137160" indent="0">
              <a:buNone/>
            </a:pP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283068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81</TotalTime>
  <Words>273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Prezentace aplikace PowerPoint</vt:lpstr>
      <vt:lpstr>Software počítače</vt:lpstr>
      <vt:lpstr>Software</vt:lpstr>
      <vt:lpstr>Rozdělení Software</vt:lpstr>
      <vt:lpstr>Systémový Software</vt:lpstr>
      <vt:lpstr>Logo zmíněných OS</vt:lpstr>
      <vt:lpstr>Aplikační Software</vt:lpstr>
      <vt:lpstr>Ostatní druhy Software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</dc:title>
  <dc:creator>Učitel</dc:creator>
  <cp:lastModifiedBy>Učitel</cp:lastModifiedBy>
  <cp:revision>13</cp:revision>
  <dcterms:created xsi:type="dcterms:W3CDTF">2013-09-13T07:44:34Z</dcterms:created>
  <dcterms:modified xsi:type="dcterms:W3CDTF">2014-01-06T17:52:08Z</dcterms:modified>
</cp:coreProperties>
</file>