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rdware" TargetMode="External"/><Relationship Id="rId2" Type="http://schemas.openxmlformats.org/officeDocument/2006/relationships/hyperlink" Target="http://cs.wikipedia.org/wiki/Speci%C3%A1ln%C3%AD:Zdroje_knih/97880244278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ound_Blaster_Live!_5.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090765"/>
              </p:ext>
            </p:extLst>
          </p:nvPr>
        </p:nvGraphicFramePr>
        <p:xfrm>
          <a:off x="539750" y="1692275"/>
          <a:ext cx="8064500" cy="51329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Hardware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pojednává o Hardware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počítače a základních komponentech v počítači.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27. 2. 2013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23.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055511"/>
      </p:ext>
    </p:extLst>
  </p:cSld>
  <p:clrMapOvr>
    <a:masterClrMapping/>
  </p:clrMapOvr>
  <p:transition spd="slow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9200" y="3789040"/>
            <a:ext cx="6400800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Technické vybavení počítače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1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128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</a:t>
            </a:r>
            <a:r>
              <a:rPr lang="cs-CZ" sz="5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hardware: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69847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Hardware je veškeré fyzicky existující vybavení počítače. Jedná se o součástky, bez kterých by počítač nemohl vykonávat svou funkci.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Zjednodušeně řečeno je Hardware vše, na co si v počítači mohu sáhnout.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Hardwarové součástky jsou uloženy v počítačové skříni, známý je také anglický výraz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case [</a:t>
            </a:r>
            <a:r>
              <a:rPr lang="cs-CZ" sz="2800" dirty="0" err="1" smtClean="0"/>
              <a:t>kompjutr</a:t>
            </a:r>
            <a:r>
              <a:rPr lang="cs-CZ" sz="2800" dirty="0" smtClean="0"/>
              <a:t> </a:t>
            </a:r>
            <a:r>
              <a:rPr lang="cs-CZ" sz="2800" dirty="0" err="1" smtClean="0"/>
              <a:t>kejs</a:t>
            </a:r>
            <a:r>
              <a:rPr lang="cs-CZ" sz="2800" dirty="0" smtClean="0"/>
              <a:t>]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89154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Typické hardwarové části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Mezi typické části Hardwaru můžeme zařadit:</a:t>
            </a:r>
          </a:p>
          <a:p>
            <a:pPr algn="ctr"/>
            <a:r>
              <a:rPr lang="cs-CZ" sz="2800" dirty="0" smtClean="0"/>
              <a:t>Základní desku, procesor, operační paměť, pevný disk, grafickou, zvukovou a síťovou kartu. 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874" y="3429000"/>
            <a:ext cx="4626260" cy="32820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921134" y="63417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9152005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700808"/>
            <a:ext cx="89289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Bývá často označována jako motherboard [</a:t>
            </a:r>
            <a:r>
              <a:rPr lang="cs-CZ" sz="2800" dirty="0" err="1" smtClean="0"/>
              <a:t>madrbord</a:t>
            </a:r>
            <a:r>
              <a:rPr lang="cs-CZ" sz="2800" dirty="0" smtClean="0"/>
              <a:t>]. Úkolem základní desky je propojit součástky počítače a poskytnout jim elektrické napájení.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24944"/>
            <a:ext cx="3131840" cy="39330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416" y="3066011"/>
            <a:ext cx="5256584" cy="377433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095328" y="64886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2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38547" y="631326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69884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  <a:endParaRPr lang="cs-CZ" sz="6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9289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Zkráceně CPU</a:t>
            </a:r>
          </a:p>
          <a:p>
            <a:pPr algn="ctr"/>
            <a:r>
              <a:rPr lang="cs-CZ" sz="2800" dirty="0" smtClean="0"/>
              <a:t>Jedná se o základní součást počítače, elektronický obvod, který má za úkol řídit běh programů a zpracovávat jejich instrukce. Informace odebírá z operační paměti.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3637475"/>
            <a:ext cx="3995149" cy="32205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364" y="3601641"/>
            <a:ext cx="4572000" cy="32505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51912" y="64751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5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19" y="64828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4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55922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paměť</a:t>
            </a:r>
            <a:endParaRPr lang="cs-CZ" sz="6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12776"/>
            <a:ext cx="89289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Zkráceně RAM</a:t>
            </a:r>
          </a:p>
          <a:p>
            <a:pPr algn="ctr"/>
            <a:r>
              <a:rPr lang="cs-CZ" sz="2800" dirty="0" smtClean="0"/>
              <a:t>Slouží pro dočasné uložení dat, které se do této paměti zavedou po spuštění programu. Odtud je procesor zpracovává, pokud nedojde k jejich uložení na pevný disk, budou po vypnutí automaticky smazána.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59" y="4884634"/>
            <a:ext cx="4251330" cy="13526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835" y="4077072"/>
            <a:ext cx="4676165" cy="27809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51912" y="64751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7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75747" y="586797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6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94792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</a:t>
            </a:r>
            <a:endParaRPr lang="cs-CZ" sz="6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628800"/>
            <a:ext cx="89289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Zkráceně HDD</a:t>
            </a:r>
          </a:p>
          <a:p>
            <a:pPr algn="ctr"/>
            <a:r>
              <a:rPr lang="cs-CZ" sz="2800" dirty="0" smtClean="0"/>
              <a:t>Slouží pro dočasné nebo trvalé uložení většího množství dat. Zpravidla mívá velkou kapacitu.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7916" y="3212976"/>
            <a:ext cx="2894379" cy="36450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27916" y="320592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9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23931" y="2591476"/>
            <a:ext cx="3750096" cy="47829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77090" y="648866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24443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Karty</a:t>
            </a:r>
            <a:endParaRPr lang="cs-CZ" sz="6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700808"/>
            <a:ext cx="4104456" cy="120032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Grafická karta </a:t>
            </a:r>
          </a:p>
          <a:p>
            <a:r>
              <a:rPr lang="cs-CZ" sz="2400" dirty="0" smtClean="0"/>
              <a:t>S její pomocí dochází k </a:t>
            </a:r>
          </a:p>
          <a:p>
            <a:r>
              <a:rPr lang="cs-CZ" sz="2400" dirty="0" smtClean="0"/>
              <a:t>zobrazení informací na monitoru.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861983"/>
            <a:ext cx="4160063" cy="83099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Zvuková karta – Karta umožňující </a:t>
            </a:r>
          </a:p>
          <a:p>
            <a:r>
              <a:rPr lang="cs-CZ" sz="2400" dirty="0" smtClean="0"/>
              <a:t>vstup a výstup zvukového signálu.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517232"/>
            <a:ext cx="4211960" cy="120032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Síťová karta – Umožňuje komunikaci počítačů v počítačové síti.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04031"/>
            <a:ext cx="3672408" cy="24793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497" y="2692981"/>
            <a:ext cx="2292597" cy="19601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196" y="4801008"/>
            <a:ext cx="2924069" cy="191655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326744" y="6305328"/>
            <a:ext cx="877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12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00392" y="4305866"/>
            <a:ext cx="919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11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501408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10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51866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853136"/>
          </a:xfrm>
        </p:spPr>
        <p:txBody>
          <a:bodyPr>
            <a:normAutofit/>
          </a:bodyPr>
          <a:lstStyle/>
          <a:p>
            <a:r>
              <a:rPr lang="cs-CZ" dirty="0"/>
              <a:t>DOSTÁL, J. Hardware moderního počítače. Olomouc: UP, 2011. 77 s. </a:t>
            </a:r>
            <a:r>
              <a:rPr lang="cs-CZ" dirty="0">
                <a:hlinkClick r:id="rId2"/>
              </a:rPr>
              <a:t>ISBN 978-80-244-2787-4</a:t>
            </a:r>
            <a:r>
              <a:rPr lang="cs-CZ" dirty="0" smtClean="0"/>
              <a:t>.</a:t>
            </a:r>
          </a:p>
          <a:p>
            <a:r>
              <a:rPr lang="nl-NL" dirty="0"/>
              <a:t>Hardware. </a:t>
            </a:r>
            <a:r>
              <a:rPr lang="nl-NL" i="1" dirty="0"/>
              <a:t>Wikipedie</a:t>
            </a:r>
            <a:r>
              <a:rPr lang="nl-NL" dirty="0"/>
              <a:t> [online]. 4. 12. 2012 [cit. 2013-01-14]. Dostupné z: </a:t>
            </a:r>
            <a:r>
              <a:rPr lang="nl-NL" dirty="0">
                <a:hlinkClick r:id="rId3"/>
              </a:rPr>
              <a:t>http</a:t>
            </a:r>
            <a:r>
              <a:rPr lang="nl-NL">
                <a:hlinkClick r:id="rId3"/>
              </a:rPr>
              <a:t>://</a:t>
            </a:r>
            <a:r>
              <a:rPr lang="nl-NL" smtClean="0">
                <a:hlinkClick r:id="rId3"/>
              </a:rPr>
              <a:t>cs.wikipedia.org/wiki/Hardware</a:t>
            </a:r>
            <a:endParaRPr lang="cs-CZ" dirty="0" smtClean="0"/>
          </a:p>
          <a:p>
            <a:r>
              <a:rPr lang="cs-CZ" dirty="0" smtClean="0"/>
              <a:t>OBR. 1-10</a:t>
            </a:r>
          </a:p>
          <a:p>
            <a:pPr marL="0" indent="0">
              <a:buNone/>
            </a:pPr>
            <a:r>
              <a:rPr lang="cs-CZ" dirty="0" smtClean="0"/>
              <a:t>   	Fotografie pořízeny autorem</a:t>
            </a:r>
          </a:p>
          <a:p>
            <a:r>
              <a:rPr lang="cs-CZ" dirty="0" smtClean="0"/>
              <a:t>Obr. 11</a:t>
            </a:r>
          </a:p>
          <a:p>
            <a:pPr marL="0" indent="0">
              <a:buNone/>
            </a:pPr>
            <a:r>
              <a:rPr lang="cs-CZ" dirty="0" smtClean="0"/>
              <a:t>       	HENRY, David. Zvuková karta. </a:t>
            </a:r>
            <a:r>
              <a:rPr lang="cs-CZ" i="1" dirty="0" err="1" smtClean="0"/>
              <a:t>Wikipedia</a:t>
            </a:r>
            <a:r>
              <a:rPr lang="cs-CZ" dirty="0" smtClean="0"/>
              <a:t> [online]. 2005 [cit. 2013-01-15]. Dostupné 	z: </a:t>
            </a:r>
            <a:r>
              <a:rPr lang="cs-CZ" dirty="0" smtClean="0">
                <a:hlinkClick r:id="rId4"/>
              </a:rPr>
              <a:t>http://cs.wikipedia.org/wiki/Soubor:Sound_Blaster_Live!_5.1.jpg</a:t>
            </a:r>
            <a:endParaRPr lang="cs-CZ" dirty="0" smtClean="0"/>
          </a:p>
          <a:p>
            <a:r>
              <a:rPr lang="cs-CZ" dirty="0" smtClean="0"/>
              <a:t>Obr. 12</a:t>
            </a:r>
          </a:p>
          <a:p>
            <a:pPr marL="0" indent="0">
              <a:buNone/>
            </a:pPr>
            <a:r>
              <a:rPr lang="cs-CZ" dirty="0" smtClean="0"/>
              <a:t> 	</a:t>
            </a:r>
            <a:r>
              <a:rPr lang="it-IT" dirty="0" smtClean="0"/>
              <a:t>MESCHEDE</a:t>
            </a:r>
            <a:r>
              <a:rPr lang="it-IT" dirty="0"/>
              <a:t>, Alwin. NIC-FA312.jpg. </a:t>
            </a:r>
            <a:r>
              <a:rPr lang="it-IT" i="1" dirty="0"/>
              <a:t>Wikipedia</a:t>
            </a:r>
            <a:r>
              <a:rPr lang="it-IT" dirty="0"/>
              <a:t> [online]. 2007 [cit. 2013-01-15]. </a:t>
            </a:r>
            <a:r>
              <a:rPr lang="cs-CZ" dirty="0" smtClean="0"/>
              <a:t>	</a:t>
            </a:r>
            <a:r>
              <a:rPr lang="it-IT" dirty="0" smtClean="0"/>
              <a:t>Dostupné </a:t>
            </a:r>
            <a:r>
              <a:rPr lang="it-IT" dirty="0"/>
              <a:t>z: http://cs.wikipedia.org/wiki/Soubor:NIC-FA312.jpg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79449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145</TotalTime>
  <Words>395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Horizont</vt:lpstr>
      <vt:lpstr>Prezentace aplikace PowerPoint</vt:lpstr>
      <vt:lpstr>HARDWARE</vt:lpstr>
      <vt:lpstr>DefINice hardware:</vt:lpstr>
      <vt:lpstr>Typické hardwarové části</vt:lpstr>
      <vt:lpstr>Základní deska</vt:lpstr>
      <vt:lpstr>Procesor</vt:lpstr>
      <vt:lpstr>Operační paměť</vt:lpstr>
      <vt:lpstr>Pevný disk</vt:lpstr>
      <vt:lpstr>Karty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HARDWARE</dc:title>
  <dc:creator>Kuba</dc:creator>
  <cp:lastModifiedBy>Učitel</cp:lastModifiedBy>
  <cp:revision>21</cp:revision>
  <dcterms:created xsi:type="dcterms:W3CDTF">2013-01-14T20:40:13Z</dcterms:created>
  <dcterms:modified xsi:type="dcterms:W3CDTF">2013-12-15T21:57:42Z</dcterms:modified>
</cp:coreProperties>
</file>