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7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87049233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VY_32_INOVACE_399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5.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Malování – Automatické tvary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Žáci se pomocí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prezentace  naučí používat štětce a další možnosti malování a vyzkouší 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si, 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jak tyto nástroje fungují.</a:t>
                      </a:r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20. 5. 2013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24. 5. 2013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3" name="Picture 2" descr="logo průhledné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48247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Seznámení s programem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Grafický program Malování</a:t>
            </a:r>
            <a:endParaRPr lang="cs-CZ" dirty="0"/>
          </a:p>
        </p:txBody>
      </p:sp>
      <p:pic>
        <p:nvPicPr>
          <p:cNvPr id="1026" name="Picture 2" descr="C:\Users\hp\AppData\Local\Microsoft\Windows\Temporary Internet Files\Content.IE5\3GFDXZCQ\MC90043477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080823"/>
            <a:ext cx="3628772" cy="3628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05363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6632"/>
            <a:ext cx="77724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Možnosti programu malování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78" r="83490" b="28571"/>
          <a:stretch/>
        </p:blipFill>
        <p:spPr bwMode="auto">
          <a:xfrm>
            <a:off x="261508" y="692696"/>
            <a:ext cx="2520280" cy="58920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1259632" y="1124744"/>
            <a:ext cx="2016224" cy="7200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275856" y="94007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Vytvoří nový obrázek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1296794" y="1628800"/>
            <a:ext cx="2016224" cy="7200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397990" y="144413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Otevře existující soubor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1259632" y="2132856"/>
            <a:ext cx="2016224" cy="7200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313018" y="194819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Uloží vytvořený soubor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1521648" y="2708920"/>
            <a:ext cx="1610192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115616" y="3212976"/>
            <a:ext cx="2016224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907704" y="4149080"/>
            <a:ext cx="1630168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1344719" y="6165304"/>
            <a:ext cx="2016224" cy="7200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3262180" y="2524254"/>
            <a:ext cx="541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Uloží vytvořený soubor ve vybraném formátu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13018" y="3028310"/>
            <a:ext cx="5219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Otevře okno s nastavením a možnostmi tisku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635896" y="3964414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Nastaví vytvořený obrázek jako přílohu mailu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26396" y="5980638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Ukončí otevřený program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572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Malování štětcem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 nabídce štětce můžeme zvolit různé druhy štětců pro kreslení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Při kreslení různými druhy štětců můžeme nastavit velikost čáry nebo barvu čáry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1586" b="81944"/>
          <a:stretch/>
        </p:blipFill>
        <p:spPr bwMode="auto">
          <a:xfrm>
            <a:off x="1059841" y="2264544"/>
            <a:ext cx="6299200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502549" y="2636912"/>
            <a:ext cx="504056" cy="79208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1250" b="81345"/>
          <a:stretch/>
        </p:blipFill>
        <p:spPr bwMode="auto">
          <a:xfrm>
            <a:off x="251520" y="5440191"/>
            <a:ext cx="8662126" cy="11536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012160" y="5805264"/>
            <a:ext cx="2901486" cy="6078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08104" y="5805264"/>
            <a:ext cx="504056" cy="6078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8" idx="0"/>
          </p:cNvCxnSpPr>
          <p:nvPr/>
        </p:nvCxnSpPr>
        <p:spPr>
          <a:xfrm flipV="1">
            <a:off x="5760132" y="5440191"/>
            <a:ext cx="0" cy="3650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7884368" y="5229200"/>
            <a:ext cx="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67544" y="4582869"/>
            <a:ext cx="68402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Nastavení velikosti</a:t>
            </a:r>
          </a:p>
          <a:p>
            <a:r>
              <a:rPr lang="cs-CZ" dirty="0" smtClean="0"/>
              <a:t>Velikost čáry se ukáže pokud najdeme na požadovanou velikost kurzorem a počkáme, až se nám ukáže příslušná velikost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07796" y="4859868"/>
            <a:ext cx="1836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Nastavení barvy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060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Malování štětcem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Nabídka štětců umožňuje vybrat si z 9 druhů čar. Na následujících snímcích si vyzkoušíš 9x napsat své jméno různými druhy štětců. Velikost zvol tak, abys nakonec měl na své stránce 9x napsané své jméno.</a:t>
            </a:r>
            <a:endParaRPr lang="cs-CZ" sz="1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01" t="5492" r="57275" b="66865"/>
          <a:stretch/>
        </p:blipFill>
        <p:spPr bwMode="auto">
          <a:xfrm>
            <a:off x="2411760" y="2420888"/>
            <a:ext cx="4536504" cy="4292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986913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6632"/>
            <a:ext cx="7772400" cy="792088"/>
          </a:xfrm>
        </p:spPr>
        <p:txBody>
          <a:bodyPr/>
          <a:lstStyle/>
          <a:p>
            <a:r>
              <a:rPr lang="cs-CZ" dirty="0" smtClean="0"/>
              <a:t>Výsledná stránka</a:t>
            </a:r>
            <a:endParaRPr lang="cs-CZ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3" y="1052736"/>
            <a:ext cx="2943511" cy="1752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484783"/>
            <a:ext cx="2376264" cy="1304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65104"/>
            <a:ext cx="2376264" cy="12418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88830"/>
            <a:ext cx="3708412" cy="1903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2824320" cy="1247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21785"/>
            <a:ext cx="3096344" cy="1147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313" y="5233048"/>
            <a:ext cx="3192792" cy="1323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10886" y="3730702"/>
            <a:ext cx="2952328" cy="14237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0872" y="5201185"/>
            <a:ext cx="2438400" cy="1243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968076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/>
              <a:t>Pomocí štětce zkus od ruky </a:t>
            </a:r>
          </a:p>
          <a:p>
            <a:pPr marL="0" indent="0">
              <a:buNone/>
            </a:pPr>
            <a:r>
              <a:rPr lang="cs-CZ" sz="2400" dirty="0" smtClean="0"/>
              <a:t>napsat své křestní jméno. </a:t>
            </a:r>
          </a:p>
          <a:p>
            <a:pPr marL="0" indent="0">
              <a:buNone/>
            </a:pPr>
            <a:r>
              <a:rPr lang="cs-CZ" sz="2400" dirty="0" smtClean="0"/>
              <a:t>Barva písma bude zelená,</a:t>
            </a:r>
          </a:p>
          <a:p>
            <a:pPr marL="0" indent="0">
              <a:buNone/>
            </a:pPr>
            <a:r>
              <a:rPr lang="cs-CZ" sz="2400" dirty="0" smtClean="0"/>
              <a:t>velikost 8px. </a:t>
            </a:r>
          </a:p>
          <a:p>
            <a:pPr marL="0" indent="0">
              <a:buNone/>
            </a:pPr>
            <a:endParaRPr lang="cs-CZ" sz="1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Malování štětcem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01" t="5492" r="57275" b="66865"/>
          <a:stretch/>
        </p:blipFill>
        <p:spPr bwMode="auto">
          <a:xfrm>
            <a:off x="5940152" y="332656"/>
            <a:ext cx="2808312" cy="2657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940152" y="1196752"/>
            <a:ext cx="720080" cy="6480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874" y="3717032"/>
            <a:ext cx="4824536" cy="2872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732804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Malování kaligrafickým štětcem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2400" dirty="0"/>
              <a:t>Pomocí </a:t>
            </a:r>
            <a:r>
              <a:rPr lang="cs-CZ" sz="2400" dirty="0" smtClean="0"/>
              <a:t>kaligrafického štětce 1 zkus </a:t>
            </a:r>
            <a:r>
              <a:rPr lang="cs-CZ" sz="2400" dirty="0"/>
              <a:t>od ruky </a:t>
            </a:r>
          </a:p>
          <a:p>
            <a:pPr marL="0" indent="0">
              <a:buNone/>
            </a:pPr>
            <a:r>
              <a:rPr lang="cs-CZ" sz="2400" dirty="0"/>
              <a:t>napsat své křestní </a:t>
            </a:r>
            <a:r>
              <a:rPr lang="cs-CZ" sz="2400" dirty="0" smtClean="0"/>
              <a:t>jméno. 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Barva písma bude </a:t>
            </a:r>
            <a:r>
              <a:rPr lang="cs-CZ" sz="2400" dirty="0" smtClean="0"/>
              <a:t>modrá,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velikost </a:t>
            </a:r>
            <a:r>
              <a:rPr lang="cs-CZ" sz="2400" dirty="0" smtClean="0"/>
              <a:t>3px</a:t>
            </a:r>
            <a:r>
              <a:rPr lang="cs-CZ" sz="2400" dirty="0"/>
              <a:t>.</a:t>
            </a:r>
          </a:p>
          <a:p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01" t="5492" r="57275" b="66865"/>
          <a:stretch/>
        </p:blipFill>
        <p:spPr bwMode="auto">
          <a:xfrm>
            <a:off x="6000391" y="2132856"/>
            <a:ext cx="2808312" cy="2657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516216" y="2996952"/>
            <a:ext cx="720080" cy="6480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78161"/>
            <a:ext cx="4968552" cy="2726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911986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Malování kaligrafickým štětcem </a:t>
            </a:r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89040"/>
            <a:ext cx="5438674" cy="284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2400" dirty="0"/>
              <a:t>Pomocí </a:t>
            </a:r>
            <a:r>
              <a:rPr lang="cs-CZ" sz="2400" dirty="0" smtClean="0"/>
              <a:t>kaligrafického štětce 1 zkus </a:t>
            </a:r>
            <a:r>
              <a:rPr lang="cs-CZ" sz="2400" dirty="0"/>
              <a:t>od ruky </a:t>
            </a:r>
          </a:p>
          <a:p>
            <a:pPr marL="0" indent="0">
              <a:buNone/>
            </a:pPr>
            <a:r>
              <a:rPr lang="cs-CZ" sz="2400" dirty="0"/>
              <a:t>napsat své křestní </a:t>
            </a:r>
            <a:r>
              <a:rPr lang="cs-CZ" sz="2400" dirty="0" smtClean="0"/>
              <a:t>jméno. 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Barva písma bude </a:t>
            </a:r>
            <a:r>
              <a:rPr lang="cs-CZ" sz="2400" dirty="0" smtClean="0"/>
              <a:t>modrá,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velikost </a:t>
            </a:r>
            <a:r>
              <a:rPr lang="cs-CZ" sz="2400" dirty="0" smtClean="0"/>
              <a:t>3px</a:t>
            </a:r>
            <a:r>
              <a:rPr lang="cs-CZ" sz="2400" dirty="0"/>
              <a:t>.</a:t>
            </a:r>
          </a:p>
          <a:p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01" t="5492" r="57275" b="66865"/>
          <a:stretch/>
        </p:blipFill>
        <p:spPr bwMode="auto">
          <a:xfrm>
            <a:off x="6000391" y="2132856"/>
            <a:ext cx="2808312" cy="2657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044507" y="2996952"/>
            <a:ext cx="720080" cy="6480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19167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Malování sprejem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2400" dirty="0"/>
              <a:t>Pomocí </a:t>
            </a:r>
            <a:r>
              <a:rPr lang="cs-CZ" sz="2400" dirty="0" smtClean="0"/>
              <a:t>spreje </a:t>
            </a:r>
            <a:r>
              <a:rPr lang="cs-CZ" sz="2400" dirty="0"/>
              <a:t>zkus od ruky </a:t>
            </a:r>
          </a:p>
          <a:p>
            <a:pPr marL="0" indent="0">
              <a:buNone/>
            </a:pPr>
            <a:r>
              <a:rPr lang="cs-CZ" sz="2400" dirty="0"/>
              <a:t>napsat své křestní jméno. </a:t>
            </a:r>
          </a:p>
          <a:p>
            <a:pPr marL="0" indent="0">
              <a:buNone/>
            </a:pPr>
            <a:r>
              <a:rPr lang="cs-CZ" sz="2400" dirty="0"/>
              <a:t>Barva písma bude </a:t>
            </a:r>
            <a:r>
              <a:rPr lang="cs-CZ" sz="2400" dirty="0" smtClean="0"/>
              <a:t>červená,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velikost </a:t>
            </a:r>
            <a:r>
              <a:rPr lang="cs-CZ" sz="2400" dirty="0" smtClean="0"/>
              <a:t>24px</a:t>
            </a:r>
            <a:r>
              <a:rPr lang="cs-CZ" sz="2400" dirty="0"/>
              <a:t>.</a:t>
            </a:r>
          </a:p>
          <a:p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01" t="5492" r="57275" b="66865"/>
          <a:stretch/>
        </p:blipFill>
        <p:spPr bwMode="auto">
          <a:xfrm>
            <a:off x="5436096" y="476672"/>
            <a:ext cx="3312368" cy="31344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08304" y="1556792"/>
            <a:ext cx="720080" cy="6480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84018"/>
            <a:ext cx="5544616" cy="2846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403233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Malování štětcem olejomalby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2400" dirty="0"/>
              <a:t>Pomocí </a:t>
            </a:r>
            <a:r>
              <a:rPr lang="cs-CZ" sz="2400" dirty="0" smtClean="0"/>
              <a:t>štětce olejomalby </a:t>
            </a:r>
          </a:p>
          <a:p>
            <a:pPr marL="0" indent="0">
              <a:buNone/>
            </a:pPr>
            <a:r>
              <a:rPr lang="cs-CZ" sz="2400" dirty="0" smtClean="0"/>
              <a:t>zkus </a:t>
            </a:r>
            <a:r>
              <a:rPr lang="cs-CZ" sz="2400" dirty="0"/>
              <a:t>od ruky </a:t>
            </a:r>
            <a:r>
              <a:rPr lang="cs-CZ" sz="2400" dirty="0" smtClean="0"/>
              <a:t>napsat </a:t>
            </a:r>
            <a:r>
              <a:rPr lang="cs-CZ" sz="2400" dirty="0"/>
              <a:t>své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křestní jméno</a:t>
            </a:r>
            <a:r>
              <a:rPr lang="cs-CZ" sz="2400" dirty="0"/>
              <a:t>. </a:t>
            </a:r>
            <a:r>
              <a:rPr lang="cs-CZ" sz="2400" dirty="0" smtClean="0"/>
              <a:t>Barva </a:t>
            </a:r>
            <a:r>
              <a:rPr lang="cs-CZ" sz="2400" dirty="0"/>
              <a:t>písma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bude hnědá, velikost 16px</a:t>
            </a:r>
            <a:r>
              <a:rPr lang="cs-CZ" sz="2400" dirty="0"/>
              <a:t>.</a:t>
            </a:r>
          </a:p>
          <a:p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01" t="5492" r="57275" b="66865"/>
          <a:stretch/>
        </p:blipFill>
        <p:spPr bwMode="auto">
          <a:xfrm>
            <a:off x="5868144" y="1622406"/>
            <a:ext cx="3131190" cy="2962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940152" y="3103896"/>
            <a:ext cx="720080" cy="6480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536" y="4005064"/>
            <a:ext cx="5381226" cy="23762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692553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Malování pastelem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/>
              <a:t>Pomocí pastele zkus </a:t>
            </a:r>
            <a:r>
              <a:rPr lang="cs-CZ" sz="2400" dirty="0"/>
              <a:t>od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ruky </a:t>
            </a:r>
            <a:r>
              <a:rPr lang="cs-CZ" sz="2400" dirty="0"/>
              <a:t>napsat své </a:t>
            </a:r>
            <a:r>
              <a:rPr lang="cs-CZ" sz="2400" dirty="0" smtClean="0"/>
              <a:t>křestní </a:t>
            </a:r>
            <a:r>
              <a:rPr lang="cs-CZ" sz="2400" dirty="0"/>
              <a:t>jméno.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Barva </a:t>
            </a:r>
            <a:r>
              <a:rPr lang="cs-CZ" sz="2400" dirty="0"/>
              <a:t>písma </a:t>
            </a:r>
            <a:r>
              <a:rPr lang="cs-CZ" sz="2400" dirty="0" smtClean="0"/>
              <a:t>bude oranžová, </a:t>
            </a:r>
          </a:p>
          <a:p>
            <a:pPr marL="0" indent="0">
              <a:buNone/>
            </a:pPr>
            <a:r>
              <a:rPr lang="cs-CZ" sz="2400" dirty="0" smtClean="0"/>
              <a:t>velikost 30px</a:t>
            </a:r>
            <a:r>
              <a:rPr lang="cs-CZ" sz="2400" dirty="0"/>
              <a:t>.</a:t>
            </a:r>
          </a:p>
          <a:p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01" t="5492" r="57275" b="66865"/>
          <a:stretch/>
        </p:blipFill>
        <p:spPr bwMode="auto">
          <a:xfrm>
            <a:off x="5508104" y="404664"/>
            <a:ext cx="3275206" cy="30992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300192" y="2060848"/>
            <a:ext cx="576064" cy="5760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1" y="3717032"/>
            <a:ext cx="6758283" cy="2505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496242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Malování zvýrazňovačem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sz="2800" dirty="0"/>
              <a:t>Pomocí </a:t>
            </a:r>
            <a:r>
              <a:rPr lang="cs-CZ" sz="2800" dirty="0" smtClean="0"/>
              <a:t>zvýrazňovače </a:t>
            </a:r>
            <a:r>
              <a:rPr lang="cs-CZ" sz="2800" dirty="0"/>
              <a:t>zkus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od ruky </a:t>
            </a:r>
            <a:r>
              <a:rPr lang="cs-CZ" sz="2800" dirty="0"/>
              <a:t>napsat své křestní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jméno</a:t>
            </a:r>
            <a:r>
              <a:rPr lang="cs-CZ" sz="2800" dirty="0"/>
              <a:t>. </a:t>
            </a:r>
            <a:r>
              <a:rPr lang="cs-CZ" sz="2800" dirty="0" smtClean="0"/>
              <a:t>Barva </a:t>
            </a:r>
            <a:r>
              <a:rPr lang="cs-CZ" sz="2800" dirty="0"/>
              <a:t>písma bude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fialová, velikost 16px</a:t>
            </a:r>
            <a:r>
              <a:rPr lang="cs-CZ" sz="2800" dirty="0"/>
              <a:t>.</a:t>
            </a:r>
          </a:p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104" y="4005064"/>
            <a:ext cx="5468247" cy="2267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01" t="5492" r="57275" b="66865"/>
          <a:stretch/>
        </p:blipFill>
        <p:spPr bwMode="auto">
          <a:xfrm>
            <a:off x="5724128" y="1412776"/>
            <a:ext cx="3275206" cy="30992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073699" y="3068960"/>
            <a:ext cx="576064" cy="5760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34722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Malování skutečnou tužkou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sz="2400" dirty="0"/>
              <a:t>Pomocí </a:t>
            </a:r>
            <a:r>
              <a:rPr lang="cs-CZ" sz="2400" dirty="0" smtClean="0"/>
              <a:t>skutečné tužky </a:t>
            </a:r>
            <a:r>
              <a:rPr lang="cs-CZ" sz="2400" dirty="0"/>
              <a:t>zkus </a:t>
            </a:r>
          </a:p>
          <a:p>
            <a:pPr marL="0" indent="0">
              <a:buNone/>
            </a:pPr>
            <a:r>
              <a:rPr lang="cs-CZ" sz="2400" dirty="0"/>
              <a:t>od ruky napsat své křestní </a:t>
            </a:r>
          </a:p>
          <a:p>
            <a:pPr marL="0" indent="0">
              <a:buNone/>
            </a:pPr>
            <a:r>
              <a:rPr lang="cs-CZ" sz="2400" dirty="0"/>
              <a:t>jméno. Barva písma bude </a:t>
            </a:r>
          </a:p>
          <a:p>
            <a:pPr marL="0" indent="0">
              <a:buNone/>
            </a:pPr>
            <a:r>
              <a:rPr lang="cs-CZ" sz="2400" dirty="0" smtClean="0"/>
              <a:t>černá, </a:t>
            </a:r>
            <a:r>
              <a:rPr lang="cs-CZ" sz="2400" dirty="0"/>
              <a:t>velikost </a:t>
            </a:r>
            <a:r>
              <a:rPr lang="cs-CZ" sz="2400" dirty="0" smtClean="0"/>
              <a:t>8px</a:t>
            </a:r>
            <a:r>
              <a:rPr lang="cs-CZ" sz="2400" dirty="0"/>
              <a:t>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01" t="5492" r="57275" b="66865"/>
          <a:stretch/>
        </p:blipFill>
        <p:spPr bwMode="auto">
          <a:xfrm>
            <a:off x="5580112" y="1412776"/>
            <a:ext cx="3275206" cy="30992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24328" y="3068960"/>
            <a:ext cx="576064" cy="5760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558" y="3645024"/>
            <a:ext cx="5309891" cy="2560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386777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Malování štětcem na vodové barvy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sz="2800" dirty="0"/>
              <a:t>Pomocí </a:t>
            </a:r>
            <a:r>
              <a:rPr lang="cs-CZ" sz="2800" dirty="0" smtClean="0"/>
              <a:t>štětce na vodové </a:t>
            </a:r>
          </a:p>
          <a:p>
            <a:pPr marL="0" indent="0">
              <a:buNone/>
            </a:pPr>
            <a:r>
              <a:rPr lang="cs-CZ" sz="2800" dirty="0" smtClean="0"/>
              <a:t>barvy </a:t>
            </a:r>
            <a:r>
              <a:rPr lang="cs-CZ" sz="2800" dirty="0"/>
              <a:t>zkus </a:t>
            </a:r>
            <a:r>
              <a:rPr lang="cs-CZ" sz="2800" dirty="0" smtClean="0"/>
              <a:t>od </a:t>
            </a:r>
            <a:r>
              <a:rPr lang="cs-CZ" sz="2800" dirty="0"/>
              <a:t>ruky napsat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své </a:t>
            </a:r>
            <a:r>
              <a:rPr lang="cs-CZ" sz="2800" dirty="0"/>
              <a:t>křestní </a:t>
            </a:r>
            <a:r>
              <a:rPr lang="cs-CZ" sz="2800" dirty="0" smtClean="0"/>
              <a:t>jméno</a:t>
            </a:r>
            <a:r>
              <a:rPr lang="cs-CZ" sz="2800" dirty="0"/>
              <a:t>. Barva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písma </a:t>
            </a:r>
            <a:r>
              <a:rPr lang="cs-CZ" sz="2800" dirty="0"/>
              <a:t>bude </a:t>
            </a:r>
            <a:r>
              <a:rPr lang="cs-CZ" sz="2800" dirty="0" smtClean="0"/>
              <a:t>zelená, </a:t>
            </a:r>
          </a:p>
          <a:p>
            <a:pPr marL="0" indent="0">
              <a:buNone/>
            </a:pPr>
            <a:r>
              <a:rPr lang="cs-CZ" sz="2800" dirty="0" smtClean="0"/>
              <a:t>velikost 16px</a:t>
            </a:r>
            <a:r>
              <a:rPr lang="cs-CZ" sz="2800" dirty="0"/>
              <a:t>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01" t="5492" r="57275" b="66865"/>
          <a:stretch/>
        </p:blipFill>
        <p:spPr bwMode="auto">
          <a:xfrm>
            <a:off x="5580112" y="1556792"/>
            <a:ext cx="3275206" cy="30992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796136" y="3789040"/>
            <a:ext cx="576064" cy="5760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21088"/>
            <a:ext cx="4876800" cy="2486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692092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Obrázky pořízeny v programu Malování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69782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126</TotalTime>
  <Words>450</Words>
  <Application>Microsoft Office PowerPoint</Application>
  <PresentationFormat>Předvádění na obrazovce (4:3)</PresentationFormat>
  <Paragraphs>103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Jmění</vt:lpstr>
      <vt:lpstr>Snímek 1</vt:lpstr>
      <vt:lpstr>Grafický program Malování</vt:lpstr>
      <vt:lpstr>Možnosti programu malování</vt:lpstr>
      <vt:lpstr>Malování štětcem</vt:lpstr>
      <vt:lpstr>Malování štětcem</vt:lpstr>
      <vt:lpstr>Výsledná stránka</vt:lpstr>
      <vt:lpstr>Malování štětcem</vt:lpstr>
      <vt:lpstr>Malování kaligrafickým štětcem 1</vt:lpstr>
      <vt:lpstr>Malování kaligrafickým štětcem 2</vt:lpstr>
      <vt:lpstr>Malování sprejem</vt:lpstr>
      <vt:lpstr>Malování štětcem olejomalby</vt:lpstr>
      <vt:lpstr>Malování pastelem</vt:lpstr>
      <vt:lpstr>Malování zvýrazňovačem</vt:lpstr>
      <vt:lpstr>Malování skutečnou tužkou</vt:lpstr>
      <vt:lpstr>Malování štětcem na vodové barvy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Dum</cp:lastModifiedBy>
  <cp:revision>12</cp:revision>
  <dcterms:created xsi:type="dcterms:W3CDTF">2013-12-01T19:51:38Z</dcterms:created>
  <dcterms:modified xsi:type="dcterms:W3CDTF">2014-09-18T07:24:23Z</dcterms:modified>
</cp:coreProperties>
</file>