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480301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VY_32_INOVACE_400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Samostatná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Malování – Automatické tvary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předlohy žáci musí sami rozpoznat způsob vytvoření obrázku a následně jej vytvořit. Obrázek je vytvořen kombinací automatických tvarů a kreslením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od ruky.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10. 6.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14. 6. 2013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3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9316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 programem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Grafický program Malování</a:t>
            </a:r>
            <a:endParaRPr lang="cs-CZ" dirty="0"/>
          </a:p>
        </p:txBody>
      </p:sp>
      <p:pic>
        <p:nvPicPr>
          <p:cNvPr id="1026" name="Picture 2" descr="C:\Users\hp\AppData\Local\Microsoft\Windows\Temporary Internet Files\Content.IE5\3GFDXZCQ\MC9004347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80823"/>
            <a:ext cx="3628772" cy="362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844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předlohy vytvoř v programu malování následující obrázek. K vytvoření použij barvy, kreslení od ruky, automatické tvary, textová pole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11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6671"/>
            <a:ext cx="8928992" cy="5976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522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Obrázek vytvořen autorem v programu malování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475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161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Grafický program Malování</vt:lpstr>
      <vt:lpstr>Malování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5</cp:revision>
  <dcterms:created xsi:type="dcterms:W3CDTF">2013-12-01T19:15:01Z</dcterms:created>
  <dcterms:modified xsi:type="dcterms:W3CDTF">2013-12-19T19:05:04Z</dcterms:modified>
</cp:coreProperties>
</file>