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8" r:id="rId4"/>
    <p:sldId id="257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4817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CD0AA6A-A52D-4E31-8FBC-C5C22D8899F6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416A58F-C8AE-4DB1-AD17-3EFD1722F73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305322"/>
              </p:ext>
            </p:extLst>
          </p:nvPr>
        </p:nvGraphicFramePr>
        <p:xfrm>
          <a:off x="539750" y="1692275"/>
          <a:ext cx="8064500" cy="491966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147"/>
                <a:gridCol w="5688353"/>
              </a:tblGrid>
              <a:tr h="365776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736124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</a:tr>
              <a:tr h="3428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Informační a komunikační technologie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VY_32_INOVACE_398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5.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Informační a komunikační technologie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Učební materiál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Mgr. Jakub </a:t>
                      </a:r>
                      <a:r>
                        <a:rPr lang="cs-CZ" sz="1400" b="1" dirty="0" err="1" smtClean="0">
                          <a:latin typeface="Calibri" panose="020F0502020204030204" pitchFamily="34" charset="0"/>
                        </a:rPr>
                        <a:t>Machel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Malování – Automatické tvary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731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Pomocí prezentace se žáci naučí vkládat automatické tvary,  vyplňovat je barvou a s jejich pomocí vytvořit zadaný obrázek.</a:t>
                      </a: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7.</a:t>
                      </a:r>
                      <a:r>
                        <a:rPr lang="cs-CZ" sz="1400" b="1" baseline="0" dirty="0" smtClean="0">
                          <a:latin typeface="Calibri" panose="020F0502020204030204" pitchFamily="34" charset="0"/>
                        </a:rPr>
                        <a:t> 5. 2013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10. 5. 2013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</a:tbl>
          </a:graphicData>
        </a:graphic>
      </p:graphicFrame>
      <p:pic>
        <p:nvPicPr>
          <p:cNvPr id="3" name="Picture 2" descr="logo průhledné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934075"/>
            <a:ext cx="78422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76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Seznámení s programem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Grafický program Malování</a:t>
            </a:r>
            <a:endParaRPr lang="cs-CZ" dirty="0"/>
          </a:p>
        </p:txBody>
      </p:sp>
      <p:pic>
        <p:nvPicPr>
          <p:cNvPr id="1026" name="Picture 2" descr="C:\Users\hp\AppData\Local\Microsoft\Windows\Temporary Internet Files\Content.IE5\3GFDXZCQ\MC90043477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080823"/>
            <a:ext cx="3628772" cy="362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3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Kde malování najdeme?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9" y="1378318"/>
            <a:ext cx="3098708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9208" y="6142356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Nabídka Start – Všechny programy</a:t>
            </a:r>
            <a:endParaRPr lang="cs-CZ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9" y="5445224"/>
            <a:ext cx="628242" cy="589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89353"/>
            <a:ext cx="3288820" cy="406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788024" y="6142356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Příslušenství - Malování</a:t>
            </a:r>
            <a:endParaRPr lang="cs-CZ" b="1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445225"/>
            <a:ext cx="628242" cy="589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ál 4"/>
          <p:cNvSpPr/>
          <p:nvPr/>
        </p:nvSpPr>
        <p:spPr>
          <a:xfrm>
            <a:off x="149208" y="5298891"/>
            <a:ext cx="1038416" cy="881797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311368" y="4740065"/>
            <a:ext cx="1471966" cy="423036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4464259" y="1844824"/>
            <a:ext cx="1187861" cy="423036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4464259" y="2420888"/>
            <a:ext cx="1471966" cy="423036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5511135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769388" y="4639881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2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5652120" y="1736655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3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893889" y="245622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73653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46651"/>
            <a:ext cx="7772400" cy="1143000"/>
          </a:xfrm>
        </p:spPr>
        <p:txBody>
          <a:bodyPr/>
          <a:lstStyle/>
          <a:p>
            <a:pPr algn="ctr"/>
            <a:r>
              <a:rPr lang="cs-CZ" dirty="0" smtClean="0"/>
              <a:t>Základní obrazovka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8738626" cy="5239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04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Kreslení automatických tvarů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484784"/>
            <a:ext cx="8771531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2771800" y="1628800"/>
            <a:ext cx="1471966" cy="720080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44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Příprava nové obrazovky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988840"/>
            <a:ext cx="78488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Současně stiskni klávesu CTRL + A</a:t>
            </a:r>
          </a:p>
          <a:p>
            <a:pPr algn="ctr"/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stiskni klávesu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Delete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_________________________________</a:t>
            </a:r>
          </a:p>
          <a:p>
            <a:pPr algn="ctr"/>
            <a:r>
              <a:rPr lang="cs-CZ" sz="2000" b="1" u="sng" dirty="0" smtClean="0">
                <a:latin typeface="Times New Roman" pitchFamily="18" charset="0"/>
                <a:cs typeface="Times New Roman" pitchFamily="18" charset="0"/>
              </a:rPr>
              <a:t>Rady a tipy:</a:t>
            </a:r>
          </a:p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Pokud se ti něco nepodaří a chceš vrátit krok zpět, použij zkratku CTRL + Z.</a:t>
            </a:r>
          </a:p>
          <a:p>
            <a:pPr algn="ctr"/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Pokud potřebuješ přiblížit, nebo oddálit některý z detailů, použij klávesu CTRL a kolečko myši (dopředu a dozadu).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9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Změna barvy obrysu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690890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5436096" y="1628800"/>
            <a:ext cx="1800200" cy="720080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668973" y="1658500"/>
            <a:ext cx="648072" cy="576064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638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Změna výplně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60986"/>
            <a:ext cx="8712968" cy="4908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2156324" y="1960387"/>
            <a:ext cx="324036" cy="288032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317044" y="1816371"/>
            <a:ext cx="1703227" cy="576064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717450" y="1960387"/>
            <a:ext cx="439011" cy="288032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673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Možnosti vyplnění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747461" cy="49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3923928" y="1988840"/>
            <a:ext cx="551100" cy="432048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563888" y="5621135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!!! Nutno nastavit dopředu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Barvu 1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Barvu 2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!!!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08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Velikost obrysu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761878" cy="5098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4356909" y="1796868"/>
            <a:ext cx="551100" cy="552012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52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Guma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815799" cy="5112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2051720" y="2081421"/>
            <a:ext cx="302510" cy="276006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558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2800" dirty="0" smtClean="0"/>
              <a:t>Vytvoř obrázek podle zobrazené předlohy. </a:t>
            </a:r>
            <a:br>
              <a:rPr lang="cs-CZ" sz="2800" dirty="0" smtClean="0"/>
            </a:br>
            <a:r>
              <a:rPr lang="cs-CZ" sz="2800" dirty="0" smtClean="0"/>
              <a:t>K vytvoření použij pouze automatické tvary a změnu barev</a:t>
            </a:r>
            <a:endParaRPr lang="cs-CZ" sz="2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7"/>
            <a:ext cx="8784976" cy="5201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713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476672"/>
            <a:ext cx="8291264" cy="5543128"/>
          </a:xfrm>
        </p:spPr>
        <p:txBody>
          <a:bodyPr/>
          <a:lstStyle/>
          <a:p>
            <a:pPr marL="0" indent="0">
              <a:buNone/>
            </a:pPr>
            <a:r>
              <a:rPr lang="cs-CZ" u="sng" dirty="0" smtClean="0"/>
              <a:t>Zdroje</a:t>
            </a:r>
            <a:r>
              <a:rPr lang="cs-CZ" dirty="0" smtClean="0"/>
              <a:t>:</a:t>
            </a:r>
          </a:p>
          <a:p>
            <a:r>
              <a:rPr lang="cs-CZ" dirty="0" smtClean="0"/>
              <a:t>Obrázky pořízeny autorem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59185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81</TotalTime>
  <Words>228</Words>
  <Application>Microsoft Office PowerPoint</Application>
  <PresentationFormat>Předvádění na obrazovce (4:3)</PresentationFormat>
  <Paragraphs>57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Jmění</vt:lpstr>
      <vt:lpstr>Prezentace aplikace PowerPoint</vt:lpstr>
      <vt:lpstr>Grafický program Malování</vt:lpstr>
      <vt:lpstr>Kde malování najdeme?</vt:lpstr>
      <vt:lpstr>Základní obrazovka</vt:lpstr>
      <vt:lpstr>Kreslení automatických tvarů</vt:lpstr>
      <vt:lpstr>Příprava nové obrazovky</vt:lpstr>
      <vt:lpstr>Změna barvy obrysu</vt:lpstr>
      <vt:lpstr>Změna výplně</vt:lpstr>
      <vt:lpstr>Možnosti vyplnění</vt:lpstr>
      <vt:lpstr>Velikost obrysu</vt:lpstr>
      <vt:lpstr>Guma</vt:lpstr>
      <vt:lpstr>Vytvoř obrázek podle zobrazené předlohy.  K vytvoření použij pouze automatické tvary a změnu barev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Grafický program Malování</dc:title>
  <dc:creator>hp</dc:creator>
  <cp:lastModifiedBy>Učitel</cp:lastModifiedBy>
  <cp:revision>13</cp:revision>
  <dcterms:created xsi:type="dcterms:W3CDTF">2013-05-19T21:11:06Z</dcterms:created>
  <dcterms:modified xsi:type="dcterms:W3CDTF">2013-12-19T19:04:11Z</dcterms:modified>
</cp:coreProperties>
</file>