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7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8572404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VY_32_INOVACE_397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Malování – Kreslení tužkou,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guma, výplň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Žáci se pomocí prezentace dozví, kde se v programu malovaní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mění barva, kreslí se tužkou , jak se používá guma a barevně se vyplňuje požadovaná plocha.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24. 4. 2013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26. 4. 2013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3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1224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Seznámení s programem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Grafický program Malování</a:t>
            </a:r>
            <a:endParaRPr lang="cs-CZ" dirty="0"/>
          </a:p>
        </p:txBody>
      </p:sp>
      <p:pic>
        <p:nvPicPr>
          <p:cNvPr id="1026" name="Picture 2" descr="C:\Users\hp\AppData\Local\Microsoft\Windows\Temporary Internet Files\Content.IE5\3GFDXZCQ\MC9004347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80823"/>
            <a:ext cx="3628772" cy="362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65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Kde malování najdeme?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9" y="1378318"/>
            <a:ext cx="309870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9208" y="614235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Nabídka Start – Všechny programy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9" y="5445224"/>
            <a:ext cx="628242" cy="589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89353"/>
            <a:ext cx="3288820" cy="4066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88024" y="614235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Příslušenství - Malování</a:t>
            </a:r>
            <a:endParaRPr lang="cs-CZ" b="1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445225"/>
            <a:ext cx="628242" cy="589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ál 4"/>
          <p:cNvSpPr/>
          <p:nvPr/>
        </p:nvSpPr>
        <p:spPr>
          <a:xfrm>
            <a:off x="149208" y="5298891"/>
            <a:ext cx="1038416" cy="881797"/>
          </a:xfrm>
          <a:prstGeom prst="ellipse">
            <a:avLst/>
          </a:prstGeom>
          <a:noFill/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11368" y="4740065"/>
            <a:ext cx="1471966" cy="423036"/>
          </a:xfrm>
          <a:prstGeom prst="ellipse">
            <a:avLst/>
          </a:prstGeom>
          <a:noFill/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464259" y="1844824"/>
            <a:ext cx="1187861" cy="423036"/>
          </a:xfrm>
          <a:prstGeom prst="ellipse">
            <a:avLst/>
          </a:prstGeom>
          <a:noFill/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464259" y="2420888"/>
            <a:ext cx="1471966" cy="423036"/>
          </a:xfrm>
          <a:prstGeom prst="ellipse">
            <a:avLst/>
          </a:prstGeom>
          <a:noFill/>
          <a:ln w="381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551113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69388" y="463988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173665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893889" y="24562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98893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46651"/>
            <a:ext cx="7772400" cy="1143000"/>
          </a:xfrm>
        </p:spPr>
        <p:txBody>
          <a:bodyPr/>
          <a:lstStyle/>
          <a:p>
            <a:pPr algn="r"/>
            <a:r>
              <a:rPr lang="cs-CZ" dirty="0" smtClean="0"/>
              <a:t>Základní obrazovka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8738626" cy="523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 flipV="1">
            <a:off x="497302" y="1124744"/>
            <a:ext cx="36004" cy="288032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3746" y="755412"/>
            <a:ext cx="1914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anose="030F0702030302020204" pitchFamily="66" charset="0"/>
              </a:rPr>
              <a:t>Tlačítko uložení</a:t>
            </a:r>
            <a:endParaRPr lang="cs-CZ" dirty="0">
              <a:latin typeface="Comic Sans MS" panose="030F0702030302020204" pitchFamily="66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721710" y="1179387"/>
            <a:ext cx="1978082" cy="288032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211168" y="201414"/>
            <a:ext cx="19144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anose="030F0702030302020204" pitchFamily="66" charset="0"/>
              </a:rPr>
              <a:t>Tlačítka 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Comic Sans MS" panose="030F0702030302020204" pitchFamily="66" charset="0"/>
              </a:rPr>
              <a:t>krok zpět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Comic Sans MS" panose="030F0702030302020204" pitchFamily="66" charset="0"/>
              </a:rPr>
              <a:t>Krok vpřed</a:t>
            </a:r>
            <a:endParaRPr lang="cs-CZ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28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Kreslení tužkou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Umožňuje kreslit čáru od ruky. Nastavit můžeme barvu čáry a velikost čáry.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51" b="80754"/>
          <a:stretch/>
        </p:blipFill>
        <p:spPr bwMode="auto">
          <a:xfrm>
            <a:off x="179512" y="2481498"/>
            <a:ext cx="8856984" cy="1203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3789040"/>
            <a:ext cx="108012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TUŽKA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83" t="14846" r="40523" b="61458"/>
          <a:stretch/>
        </p:blipFill>
        <p:spPr bwMode="auto">
          <a:xfrm>
            <a:off x="5436096" y="3429000"/>
            <a:ext cx="1482437" cy="173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23128" y="3789040"/>
            <a:ext cx="209394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VELIKOST ČÁRY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0358" y="3789040"/>
            <a:ext cx="197212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BARVA ČÁRY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483768" y="2852936"/>
            <a:ext cx="360040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38512" y="2903108"/>
            <a:ext cx="2153967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80112" y="2903108"/>
            <a:ext cx="360040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endCxn id="5" idx="2"/>
          </p:cNvCxnSpPr>
          <p:nvPr/>
        </p:nvCxnSpPr>
        <p:spPr>
          <a:xfrm flipV="1">
            <a:off x="2339752" y="3212976"/>
            <a:ext cx="32403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11" idx="1"/>
          </p:cNvCxnSpPr>
          <p:nvPr/>
        </p:nvCxnSpPr>
        <p:spPr>
          <a:xfrm flipV="1">
            <a:off x="4601163" y="3083128"/>
            <a:ext cx="978949" cy="7059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308304" y="3263148"/>
            <a:ext cx="0" cy="5188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1565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Kreslení tužkou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Nakresli od ruky 4 přímky, použij všechny 4 velikosti čáry a tyto barvy v libovolném pořadí. MODRÁ, ČERVENÁ, ZELENÁ a ŽLUTÁ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51388"/>
            <a:ext cx="4752528" cy="3698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2895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775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Guma umožňuje vymazat (vygumovat) libovolnou část obrázku.</a:t>
            </a:r>
          </a:p>
          <a:p>
            <a:r>
              <a:rPr lang="cs-CZ" sz="2400" dirty="0" smtClean="0"/>
              <a:t>Vytvoř od ruky čáru o největší velikosti ve fialové barvě. Pomocí gumy z ní udělej přerušovanou čáru.</a:t>
            </a:r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Stejně jako u tužky můžu nastavit velikost gumy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51" b="80754"/>
          <a:stretch/>
        </p:blipFill>
        <p:spPr bwMode="auto">
          <a:xfrm>
            <a:off x="179512" y="3140968"/>
            <a:ext cx="8856984" cy="1203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83768" y="3742598"/>
            <a:ext cx="360040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71376"/>
            <a:ext cx="802511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580112" y="3573016"/>
            <a:ext cx="360040" cy="4344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760132" y="4019836"/>
            <a:ext cx="3804" cy="324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53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 výplně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Umožňuje vyplnit ohraničenou část libovolnou barvou. Je důležité, aby byl tvar uzavřen ze všech stran, jinak dojde ke zbarvení dalších částí nebo celé stránky.</a:t>
            </a:r>
          </a:p>
          <a:p>
            <a:r>
              <a:rPr lang="cs-CZ" sz="2400" dirty="0" smtClean="0"/>
              <a:t>Vytvoř tužkou libovolný uzavřený tvar modré barvy a vyplň jej žlutě.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885" y="4693774"/>
            <a:ext cx="2736304" cy="1928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51" b="80754"/>
          <a:stretch/>
        </p:blipFill>
        <p:spPr bwMode="auto">
          <a:xfrm>
            <a:off x="193545" y="3501008"/>
            <a:ext cx="8856984" cy="1203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663788" y="3922618"/>
            <a:ext cx="360040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102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Volba barev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funkce umožňuje vybrat barvu přímo z obrázku a následně použít při kreslení.</a:t>
            </a:r>
          </a:p>
          <a:p>
            <a:r>
              <a:rPr lang="cs-CZ" dirty="0" smtClean="0"/>
              <a:t>Používá se, pokud chceme kreslit barvou, která není v základní nabídce barev, ale můžeme ji získat z již nakresleného obrázku.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51" b="80754"/>
          <a:stretch/>
        </p:blipFill>
        <p:spPr bwMode="auto">
          <a:xfrm>
            <a:off x="199550" y="3789040"/>
            <a:ext cx="8856984" cy="1203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63788" y="4390670"/>
            <a:ext cx="360040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909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Umožňuje vložit do obrázku textové pole. U tohoto pole můžu použít základní úpravy textu.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Vytvoř textové pole s názvem tvé školy, styl písma </a:t>
            </a:r>
            <a:r>
              <a:rPr lang="cs-CZ" sz="2400" dirty="0" err="1" smtClean="0"/>
              <a:t>Comic</a:t>
            </a:r>
            <a:r>
              <a:rPr lang="cs-CZ" sz="2400" dirty="0" smtClean="0"/>
              <a:t> </a:t>
            </a:r>
            <a:r>
              <a:rPr lang="cs-CZ" sz="2400" dirty="0" err="1" smtClean="0"/>
              <a:t>Sans</a:t>
            </a:r>
            <a:r>
              <a:rPr lang="cs-CZ" sz="2400" dirty="0" smtClean="0"/>
              <a:t> MS, velikost 22, barva zelená, řez písma tučně a podtrženo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8" t="5754" r="45004" b="64683"/>
          <a:stretch/>
        </p:blipFill>
        <p:spPr bwMode="auto">
          <a:xfrm>
            <a:off x="1475656" y="3378130"/>
            <a:ext cx="6696744" cy="1946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51" b="80754"/>
          <a:stretch/>
        </p:blipFill>
        <p:spPr bwMode="auto">
          <a:xfrm>
            <a:off x="174933" y="2174870"/>
            <a:ext cx="8856984" cy="1203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9337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158" y="3122776"/>
            <a:ext cx="6651414" cy="3739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Pomocí lupy můžeme zvětšit nebo zmenšit měřítko obrázku a lépe tak dokreslit detaily obrázku. Levým tlačítkem myši provedu přiblížení, pravým tlačítkem oddálení.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131840" y="3478590"/>
            <a:ext cx="169346" cy="1556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6028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288" b="48611"/>
          <a:stretch/>
        </p:blipFill>
        <p:spPr bwMode="auto">
          <a:xfrm>
            <a:off x="3995936" y="2103509"/>
            <a:ext cx="4716016" cy="4436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Mazání, vyjmutí a kopírování vybraných částí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47800"/>
            <a:ext cx="8579296" cy="5293568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Požadovanou část můžu označit pomocí tlačítka vybrat</a:t>
            </a:r>
          </a:p>
          <a:p>
            <a:r>
              <a:rPr lang="cs-CZ" sz="2000" dirty="0" smtClean="0"/>
              <a:t>Vytvoř si v  Malování dvě </a:t>
            </a:r>
          </a:p>
          <a:p>
            <a:pPr marL="0" indent="0">
              <a:buNone/>
            </a:pPr>
            <a:r>
              <a:rPr lang="cs-CZ" sz="2000" dirty="0" smtClean="0"/>
              <a:t>zelené skvrny a levou z nich </a:t>
            </a:r>
          </a:p>
          <a:p>
            <a:pPr marL="0" indent="0">
              <a:buNone/>
            </a:pPr>
            <a:r>
              <a:rPr lang="cs-CZ" sz="2000" dirty="0" smtClean="0"/>
              <a:t>označ pomocí tlačítka </a:t>
            </a:r>
          </a:p>
          <a:p>
            <a:pPr marL="0" indent="0">
              <a:buNone/>
            </a:pPr>
            <a:r>
              <a:rPr lang="cs-CZ" sz="2000" dirty="0" smtClean="0"/>
              <a:t>vybrat.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Zkus ji vyjmout</a:t>
            </a:r>
          </a:p>
          <a:p>
            <a:pPr marL="0" indent="0">
              <a:buNone/>
            </a:pPr>
            <a:r>
              <a:rPr lang="cs-CZ" sz="2000" dirty="0" smtClean="0"/>
              <a:t>(CTRL+X)</a:t>
            </a:r>
          </a:p>
          <a:p>
            <a:pPr marL="0" indent="0">
              <a:buNone/>
            </a:pPr>
            <a:r>
              <a:rPr lang="cs-CZ" sz="2000" dirty="0" smtClean="0"/>
              <a:t>Znovu vložit</a:t>
            </a:r>
          </a:p>
          <a:p>
            <a:pPr marL="0" indent="0">
              <a:buNone/>
            </a:pPr>
            <a:r>
              <a:rPr lang="cs-CZ" sz="2000" dirty="0" smtClean="0"/>
              <a:t>(CTRL+V)</a:t>
            </a:r>
          </a:p>
          <a:p>
            <a:pPr marL="0" indent="0">
              <a:buNone/>
            </a:pPr>
            <a:r>
              <a:rPr lang="cs-CZ" sz="2000" dirty="0" smtClean="0"/>
              <a:t>Kopírovat a vložit</a:t>
            </a:r>
          </a:p>
          <a:p>
            <a:pPr marL="0" indent="0">
              <a:buNone/>
            </a:pPr>
            <a:r>
              <a:rPr lang="cs-CZ" sz="2000" dirty="0" smtClean="0"/>
              <a:t>(CTRL + C, CTRL + V)</a:t>
            </a:r>
          </a:p>
          <a:p>
            <a:pPr marL="0" indent="0">
              <a:buNone/>
            </a:pPr>
            <a:r>
              <a:rPr lang="cs-CZ" sz="2000" dirty="0" smtClean="0"/>
              <a:t>Vybrané pole můžu levým tlačítkem libovolně přesouvat.</a:t>
            </a:r>
          </a:p>
          <a:p>
            <a:pPr marL="0" indent="0">
              <a:buNone/>
            </a:pPr>
            <a:r>
              <a:rPr lang="cs-CZ" sz="2000" dirty="0" smtClean="0"/>
              <a:t>Vybranou část můžu smazat pomocí klávesy DELETE. Pravou skvrnu označ a smaž ji.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5436096" y="2636912"/>
            <a:ext cx="576064" cy="7424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362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Možnosti vyjmutí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004" b="59325"/>
          <a:stretch/>
        </p:blipFill>
        <p:spPr bwMode="auto">
          <a:xfrm>
            <a:off x="323528" y="1844824"/>
            <a:ext cx="4702521" cy="4415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3284984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Provede výběr, který zachová obdélníkový tvar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4221088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Provede výběr, který je nutno volně (od ruky tažením myši se stisknutým levým tlačítkem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5607318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Provede výběr celé pracovní plochy (CTRL + A)</a:t>
            </a:r>
            <a:endParaRPr lang="cs-CZ" dirty="0"/>
          </a:p>
        </p:txBody>
      </p:sp>
      <p:cxnSp>
        <p:nvCxnSpPr>
          <p:cNvPr id="8" name="Přímá spojnice 7"/>
          <p:cNvCxnSpPr>
            <a:endCxn id="4" idx="1"/>
          </p:cNvCxnSpPr>
          <p:nvPr/>
        </p:nvCxnSpPr>
        <p:spPr>
          <a:xfrm flipV="1">
            <a:off x="3851920" y="3608150"/>
            <a:ext cx="1512168" cy="32316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19872" y="4357381"/>
            <a:ext cx="1869384" cy="46387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777088" y="4982835"/>
            <a:ext cx="1512168" cy="82242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9213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Autofit/>
          </a:bodyPr>
          <a:lstStyle/>
          <a:p>
            <a:r>
              <a:rPr lang="cs-CZ" sz="1800" dirty="0" smtClean="0"/>
              <a:t>Úkol – V malování vytvoř obrázek nafukovacích balónků. Každý z nich bude mít černý obrys a jinou výplň Do balónku vlož textové pole se jménem člena tvé rodiny (Maminka, tatínek, sourozenci + já). Balónky budou na nitce přivázané k malému plotu. Písmo v textovém poli libovolně uprav. Vše nakresli „od ruky“  </a:t>
            </a:r>
            <a:endParaRPr lang="cs-CZ" sz="18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68620"/>
            <a:ext cx="4320480" cy="526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578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Obrázky pořízeny v programu Malování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5231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267</TotalTime>
  <Words>574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Prezentace aplikace PowerPoint</vt:lpstr>
      <vt:lpstr>Grafický program Malování</vt:lpstr>
      <vt:lpstr>Kde malování najdeme?</vt:lpstr>
      <vt:lpstr>Základní obrazovka</vt:lpstr>
      <vt:lpstr>Kreslení tužkou</vt:lpstr>
      <vt:lpstr>Kreslení tužkou</vt:lpstr>
      <vt:lpstr>Guma</vt:lpstr>
      <vt:lpstr>Barva výplně</vt:lpstr>
      <vt:lpstr>Volba barev</vt:lpstr>
      <vt:lpstr>Text</vt:lpstr>
      <vt:lpstr>Lupa</vt:lpstr>
      <vt:lpstr>Mazání, vyjmutí a kopírování vybraných částí</vt:lpstr>
      <vt:lpstr>Možnosti vyjmutí</vt:lpstr>
      <vt:lpstr>Úkol – V malování vytvoř obrázek nafukovacích balónků. Každý z nich bude mít černý obrys a jinou výplň Do balónku vlož textové pole se jménem člena tvé rodiny (Maminka, tatínek, sourozenci + já). Balónky budou na nitce přivázané k malému plotu. Písmo v textovém poli libovolně uprav. Vše nakresli „od ruky“ 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17</cp:revision>
  <dcterms:created xsi:type="dcterms:W3CDTF">2013-10-07T20:02:30Z</dcterms:created>
  <dcterms:modified xsi:type="dcterms:W3CDTF">2013-12-19T19:03:14Z</dcterms:modified>
</cp:coreProperties>
</file>