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57" r:id="rId4"/>
    <p:sldId id="258" r:id="rId5"/>
    <p:sldId id="260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12702222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VY_32_INOVACE_386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9.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Výstupní zařízení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Pomocí prezentace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se žáci seznámí s výstupními zařízením počítače, které zprostředkovávají data uživateli v různých podobách.</a:t>
                      </a: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10. 9</a:t>
                      </a:r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. </a:t>
                      </a: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30. </a:t>
                      </a: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9. 2013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84818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8000" dirty="0" smtClean="0"/>
              <a:t>Výstupní zařízení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Hardware, 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předávající data z počítače uživateli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5015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MONITOR (Obrazovka)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Monitor je hardware, který zprostředkovává uživateli informace pomocí obrazu.</a:t>
            </a:r>
          </a:p>
          <a:p>
            <a:pPr marL="0" indent="0">
              <a:buNone/>
            </a:pP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druhy monitorů:</a:t>
            </a:r>
          </a:p>
          <a:p>
            <a:pPr marL="0" indent="0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CRT Monitor			Ploché monitory (LCD, Plazma)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993" y="3717032"/>
            <a:ext cx="3551680" cy="2762424"/>
          </a:xfrm>
          <a:prstGeom prst="rect">
            <a:avLst/>
          </a:prstGeom>
        </p:spPr>
      </p:pic>
      <p:pic>
        <p:nvPicPr>
          <p:cNvPr id="1027" name="Picture 3" descr="C:\Users\hp\AppData\Local\Microsoft\Windows\Temporary Internet Files\Content.IE5\721FCREA\MC9002303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526" y="3804950"/>
            <a:ext cx="3135265" cy="2859172"/>
          </a:xfrm>
          <a:prstGeom prst="rect">
            <a:avLst/>
          </a:prstGeom>
          <a:noFill/>
          <a:ln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6479456"/>
            <a:ext cx="11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39744" y="6479456"/>
            <a:ext cx="11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78269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TISKÁRNA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Hardware, který slouží k přenosu informací v elektronické podobě na jiné médium, nejčastěji na papír.</a:t>
            </a:r>
          </a:p>
          <a:p>
            <a:pPr marL="0" indent="0">
              <a:buNone/>
            </a:pPr>
            <a:r>
              <a:rPr lang="cs-CZ" sz="2000" b="1" u="sng" dirty="0" smtClean="0"/>
              <a:t>Nejčastěji používané typy tiskáren:</a:t>
            </a:r>
          </a:p>
          <a:p>
            <a:pPr>
              <a:buFontTx/>
              <a:buChar char="-"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Jehličková</a:t>
            </a:r>
            <a:r>
              <a:rPr lang="cs-CZ" sz="2000" b="1" dirty="0" smtClean="0"/>
              <a:t> </a:t>
            </a:r>
          </a:p>
          <a:p>
            <a:pPr marL="0" indent="0" algn="just">
              <a:buNone/>
            </a:pPr>
            <a:r>
              <a:rPr lang="cs-CZ" sz="2000" b="1" dirty="0" smtClean="0">
                <a:latin typeface="Constantia" pitchFamily="18" charset="0"/>
              </a:rPr>
              <a:t>Tiskne </a:t>
            </a:r>
            <a:r>
              <a:rPr lang="cs-CZ" sz="2000" b="1" dirty="0">
                <a:latin typeface="Constantia" pitchFamily="18" charset="0"/>
              </a:rPr>
              <a:t>pomocí </a:t>
            </a:r>
            <a:r>
              <a:rPr lang="cs-CZ" sz="2000" b="1" dirty="0" smtClean="0">
                <a:latin typeface="Constantia" pitchFamily="18" charset="0"/>
              </a:rPr>
              <a:t>jehliček </a:t>
            </a:r>
            <a:r>
              <a:rPr lang="cs-CZ" sz="2000" b="1" dirty="0">
                <a:latin typeface="Constantia" pitchFamily="18" charset="0"/>
              </a:rPr>
              <a:t>uložených </a:t>
            </a:r>
            <a:endParaRPr lang="cs-CZ" sz="2000" b="1" dirty="0" smtClean="0">
              <a:latin typeface="Constantia" pitchFamily="18" charset="0"/>
            </a:endParaRPr>
          </a:p>
          <a:p>
            <a:pPr marL="0" indent="0" algn="just">
              <a:buNone/>
            </a:pPr>
            <a:r>
              <a:rPr lang="cs-CZ" sz="2000" b="1" dirty="0" smtClean="0">
                <a:latin typeface="Constantia" pitchFamily="18" charset="0"/>
              </a:rPr>
              <a:t>kolmo </a:t>
            </a:r>
            <a:r>
              <a:rPr lang="cs-CZ" sz="2000" b="1" dirty="0">
                <a:latin typeface="Constantia" pitchFamily="18" charset="0"/>
              </a:rPr>
              <a:t>k papíru, </a:t>
            </a:r>
            <a:r>
              <a:rPr lang="cs-CZ" sz="2000" b="1" dirty="0" smtClean="0">
                <a:latin typeface="Constantia" pitchFamily="18" charset="0"/>
              </a:rPr>
              <a:t>které </a:t>
            </a:r>
            <a:r>
              <a:rPr lang="cs-CZ" sz="2000" b="1" dirty="0">
                <a:latin typeface="Constantia" pitchFamily="18" charset="0"/>
              </a:rPr>
              <a:t>přes barvící </a:t>
            </a:r>
            <a:endParaRPr lang="cs-CZ" sz="2000" b="1" dirty="0" smtClean="0">
              <a:latin typeface="Constantia" pitchFamily="18" charset="0"/>
            </a:endParaRPr>
          </a:p>
          <a:p>
            <a:pPr marL="0" indent="0" algn="just">
              <a:buNone/>
            </a:pPr>
            <a:r>
              <a:rPr lang="cs-CZ" sz="2000" b="1" dirty="0" smtClean="0">
                <a:latin typeface="Constantia" pitchFamily="18" charset="0"/>
              </a:rPr>
              <a:t>pásku </a:t>
            </a:r>
            <a:r>
              <a:rPr lang="cs-CZ" sz="2000" b="1" dirty="0">
                <a:latin typeface="Constantia" pitchFamily="18" charset="0"/>
              </a:rPr>
              <a:t>přenáší na papír </a:t>
            </a:r>
            <a:r>
              <a:rPr lang="cs-CZ" sz="2000" b="1" dirty="0" smtClean="0">
                <a:latin typeface="Constantia" pitchFamily="18" charset="0"/>
              </a:rPr>
              <a:t>jemné </a:t>
            </a:r>
            <a:r>
              <a:rPr lang="cs-CZ" sz="2000" b="1" dirty="0">
                <a:latin typeface="Constantia" pitchFamily="18" charset="0"/>
              </a:rPr>
              <a:t>body, </a:t>
            </a:r>
            <a:endParaRPr lang="cs-CZ" sz="2000" b="1" dirty="0" smtClean="0">
              <a:latin typeface="Constantia" pitchFamily="18" charset="0"/>
            </a:endParaRPr>
          </a:p>
          <a:p>
            <a:pPr marL="0" indent="0" algn="just">
              <a:buNone/>
            </a:pPr>
            <a:r>
              <a:rPr lang="cs-CZ" sz="2000" b="1" dirty="0" smtClean="0">
                <a:latin typeface="Constantia" pitchFamily="18" charset="0"/>
              </a:rPr>
              <a:t>které </a:t>
            </a:r>
            <a:r>
              <a:rPr lang="cs-CZ" sz="2000" b="1" dirty="0">
                <a:latin typeface="Constantia" pitchFamily="18" charset="0"/>
              </a:rPr>
              <a:t>tvoří písmena a </a:t>
            </a:r>
            <a:r>
              <a:rPr lang="cs-CZ" sz="2000" b="1" dirty="0" smtClean="0">
                <a:latin typeface="Constantia" pitchFamily="18" charset="0"/>
              </a:rPr>
              <a:t>obrázky.</a:t>
            </a:r>
          </a:p>
          <a:p>
            <a:pPr>
              <a:buFontTx/>
              <a:buChar char="-"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Inkoustová  </a:t>
            </a:r>
          </a:p>
          <a:p>
            <a:pPr marL="0" indent="0" algn="just">
              <a:buNone/>
            </a:pPr>
            <a:r>
              <a:rPr lang="cs-CZ" sz="2000" b="1" dirty="0" smtClean="0"/>
              <a:t>Tiskne </a:t>
            </a:r>
            <a:r>
              <a:rPr lang="cs-CZ" sz="2000" b="1" dirty="0"/>
              <a:t>pomocí trysek, </a:t>
            </a:r>
            <a:r>
              <a:rPr lang="cs-CZ" sz="2000" b="1" dirty="0" smtClean="0"/>
              <a:t>které </a:t>
            </a:r>
          </a:p>
          <a:p>
            <a:pPr marL="0" indent="0" algn="just">
              <a:buNone/>
            </a:pPr>
            <a:r>
              <a:rPr lang="cs-CZ" sz="2000" b="1" dirty="0" smtClean="0"/>
              <a:t>tryskají </a:t>
            </a:r>
            <a:r>
              <a:rPr lang="cs-CZ" sz="2000" b="1" dirty="0"/>
              <a:t>inkoust na papír</a:t>
            </a:r>
          </a:p>
          <a:p>
            <a:pPr>
              <a:buFontTx/>
              <a:buChar char="-"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Laserová  </a:t>
            </a:r>
          </a:p>
          <a:p>
            <a:pPr marL="0" indent="0">
              <a:buNone/>
            </a:pPr>
            <a:r>
              <a:rPr lang="cs-CZ" sz="2000" b="1" dirty="0" smtClean="0"/>
              <a:t>Tiskne </a:t>
            </a:r>
            <a:r>
              <a:rPr lang="cs-CZ" sz="2000" b="1" dirty="0"/>
              <a:t>pomocí </a:t>
            </a:r>
            <a:r>
              <a:rPr lang="cs-CZ" sz="2000" b="1" dirty="0" smtClean="0"/>
              <a:t>laserového paprsku</a:t>
            </a:r>
            <a:endParaRPr lang="cs-CZ" sz="2000" b="1" u="sng" dirty="0"/>
          </a:p>
          <a:p>
            <a:pPr>
              <a:buFontTx/>
              <a:buChar char="-"/>
            </a:pPr>
            <a:endParaRPr lang="cs-CZ" dirty="0" smtClean="0">
              <a:latin typeface="Constantia" pitchFamily="18" charset="0"/>
            </a:endParaRPr>
          </a:p>
          <a:p>
            <a:pPr marL="0" indent="0">
              <a:buNone/>
            </a:pPr>
            <a:endParaRPr lang="cs-CZ" dirty="0">
              <a:latin typeface="Constantia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45777" y="4509120"/>
            <a:ext cx="2538184" cy="234944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8064" y="1787941"/>
            <a:ext cx="3635897" cy="262343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141521" y="4411377"/>
            <a:ext cx="11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6489233"/>
            <a:ext cx="11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44008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Dataprojektor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847088"/>
            <a:ext cx="85689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Zařízení, které slouží k zobrazení informací z </a:t>
            </a:r>
            <a:r>
              <a:rPr lang="cs-CZ" b="1" dirty="0" smtClean="0"/>
              <a:t>počítače nebo </a:t>
            </a:r>
            <a:r>
              <a:rPr lang="cs-CZ" b="1" dirty="0" smtClean="0"/>
              <a:t>jiného video zařízení ve velkém formátu a </a:t>
            </a:r>
            <a:r>
              <a:rPr lang="cs-CZ" b="1" dirty="0" smtClean="0"/>
              <a:t>umožní ho tak promítnout většímu </a:t>
            </a:r>
            <a:r>
              <a:rPr lang="cs-CZ" b="1" dirty="0" smtClean="0"/>
              <a:t>počtu přihlížejících. 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6479456"/>
            <a:ext cx="11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pic>
        <p:nvPicPr>
          <p:cNvPr id="1026" name="Picture 2" descr="C:\Users\Učitel\AppData\Local\Microsoft\Windows\Temporary Internet Files\Content.IE5\XVLGNE58\MC90039688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5683" y="3004718"/>
            <a:ext cx="7100625" cy="3304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795737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>
            <a:normAutofit fontScale="925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Reproduktory a sluchátka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847088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Zařízení sloužící k reprodukci zvukového signálu počítače. 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856507"/>
            <a:ext cx="5654886" cy="300149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96137" y="2345754"/>
            <a:ext cx="3347864" cy="451224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0" y="3487175"/>
            <a:ext cx="11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85457" y="2345754"/>
            <a:ext cx="11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11010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VANÍČEK, Jiří. ŘEZNÍČEK, Petr. </a:t>
            </a:r>
            <a:r>
              <a:rPr lang="cs-CZ" sz="1800" i="1" dirty="0"/>
              <a:t>Informatika pro základní školy: Základy práce s PC 1</a:t>
            </a:r>
            <a:r>
              <a:rPr lang="cs-CZ" sz="1800" dirty="0"/>
              <a:t>. Brno: </a:t>
            </a:r>
            <a:r>
              <a:rPr lang="cs-CZ" sz="1800" dirty="0" err="1"/>
              <a:t>Computer</a:t>
            </a:r>
            <a:r>
              <a:rPr lang="cs-CZ" sz="1800" dirty="0"/>
              <a:t> </a:t>
            </a:r>
            <a:r>
              <a:rPr lang="cs-CZ" sz="1800" dirty="0" err="1"/>
              <a:t>press</a:t>
            </a:r>
            <a:r>
              <a:rPr lang="cs-CZ" sz="1800" dirty="0"/>
              <a:t>, a.s., 2008. ISBN 80-251-0196-7</a:t>
            </a:r>
            <a:r>
              <a:rPr lang="cs-CZ" sz="1800" dirty="0" smtClean="0"/>
              <a:t>.</a:t>
            </a:r>
          </a:p>
          <a:p>
            <a:endParaRPr lang="cs-CZ" sz="1800" dirty="0"/>
          </a:p>
          <a:p>
            <a:r>
              <a:rPr lang="cs-CZ" sz="1800" dirty="0" smtClean="0"/>
              <a:t>Obr. 1, 5 – Klipart sady Microsoft Office</a:t>
            </a:r>
          </a:p>
          <a:p>
            <a:endParaRPr lang="cs-CZ" sz="1800" dirty="0"/>
          </a:p>
          <a:p>
            <a:r>
              <a:rPr lang="cs-CZ" sz="1800" dirty="0" smtClean="0"/>
              <a:t>Obr. 2, 3, 4, 6, 7 – Fotografie pořízeny autorem</a:t>
            </a:r>
          </a:p>
          <a:p>
            <a:endParaRPr lang="cs-CZ" sz="1800" dirty="0"/>
          </a:p>
          <a:p>
            <a:endParaRPr lang="cs-CZ" sz="1800" dirty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316606676"/>
      </p:ext>
    </p:extLst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53</TotalTime>
  <Words>271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Výstupní zařízení</vt:lpstr>
      <vt:lpstr>MONITOR (Obrazovka)</vt:lpstr>
      <vt:lpstr>TISKÁRNA</vt:lpstr>
      <vt:lpstr>Dataprojektor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Výstupní zařízení</dc:title>
  <dc:creator>Kuba</dc:creator>
  <cp:lastModifiedBy>Dum</cp:lastModifiedBy>
  <cp:revision>12</cp:revision>
  <dcterms:created xsi:type="dcterms:W3CDTF">2013-01-15T20:43:12Z</dcterms:created>
  <dcterms:modified xsi:type="dcterms:W3CDTF">2014-09-18T07:01:57Z</dcterms:modified>
</cp:coreProperties>
</file>