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3" r:id="rId7"/>
    <p:sldId id="264" r:id="rId8"/>
    <p:sldId id="260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8593511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VY_32_INOVACE_393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WordPad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-Formátování textu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slouží jako úvod do práce se základním textovým dokumentem </a:t>
                      </a:r>
                      <a:r>
                        <a:rPr lang="cs-CZ" sz="1400" b="1" baseline="0" dirty="0" err="1" smtClean="0">
                          <a:latin typeface="Calibri" panose="020F0502020204030204" pitchFamily="34" charset="0"/>
                        </a:rPr>
                        <a:t>WordPad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, vysvětluje způsoby formátování textu a pojmenování tlačítek v 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tomto programu.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10. 11. 2013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11. 11. 2013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34252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WORDPAD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Textový dokument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04903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WORDPAD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WordPad</a:t>
            </a:r>
            <a:r>
              <a:rPr lang="cs-CZ" dirty="0" smtClean="0"/>
              <a:t> je základním textovým dokumentem pro úpravu textu. </a:t>
            </a:r>
            <a:r>
              <a:rPr lang="cs-CZ" dirty="0" err="1" smtClean="0"/>
              <a:t>WordPad</a:t>
            </a:r>
            <a:r>
              <a:rPr lang="cs-CZ" dirty="0" smtClean="0"/>
              <a:t> najdeme v základní výbavě WINDOWS, nachází se v nabídce START, VŠECHNY PROGRAMY, PŘÍSLUŠENSTVÍ. V tomto dokumentu můžeme měnit styl písma, jeho velikost, barvu, zvýraznění, vkládat obrázky a provádět další jednoduché úpravy.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7641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WORDPAD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3" y="1723737"/>
            <a:ext cx="9132037" cy="513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" y="6597352"/>
            <a:ext cx="395535" cy="260648"/>
          </a:xfrm>
          <a:prstGeom prst="round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" y="6021288"/>
            <a:ext cx="1691679" cy="260648"/>
          </a:xfrm>
          <a:prstGeom prst="round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6742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WORDPAD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700808"/>
            <a:ext cx="9172819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-6603" y="3645024"/>
            <a:ext cx="1691679" cy="260648"/>
          </a:xfrm>
          <a:prstGeom prst="round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253" y="5661248"/>
            <a:ext cx="1691679" cy="260648"/>
          </a:xfrm>
          <a:prstGeom prst="round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4382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Okno programu WORDPAD</a:t>
            </a:r>
            <a:endParaRPr lang="cs-CZ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492896"/>
            <a:ext cx="9120765" cy="4355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0" y="2708920"/>
            <a:ext cx="1259632" cy="21602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-6603" y="2492896"/>
            <a:ext cx="762179" cy="21602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0" y="2969332"/>
            <a:ext cx="4788024" cy="81970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0" y="3831214"/>
            <a:ext cx="9120764" cy="204927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74486" y="2173506"/>
            <a:ext cx="255330" cy="31939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265931" y="2240868"/>
            <a:ext cx="1289845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788024" y="3379186"/>
            <a:ext cx="1152128" cy="1381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2261445" y="4015805"/>
            <a:ext cx="510355" cy="11413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514599" y="2009412"/>
            <a:ext cx="1630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Panel nabídek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7504" y="1824746"/>
            <a:ext cx="1630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Panel nástrojů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31945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Formátovací panel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771800" y="4972526"/>
            <a:ext cx="110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Pravítko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53856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6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Formátování textu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778" y="2636912"/>
            <a:ext cx="8784976" cy="892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3"/>
          <p:cNvCxnSpPr/>
          <p:nvPr/>
        </p:nvCxnSpPr>
        <p:spPr>
          <a:xfrm flipH="1" flipV="1">
            <a:off x="1403647" y="1952836"/>
            <a:ext cx="914935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3385919" y="1844824"/>
            <a:ext cx="1" cy="9001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298832" y="1838431"/>
            <a:ext cx="1209272" cy="9015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972746" y="1844824"/>
            <a:ext cx="1535358" cy="9001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596780" y="2235887"/>
            <a:ext cx="2639516" cy="50903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5076056" y="2240868"/>
            <a:ext cx="216024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979712" y="3429000"/>
            <a:ext cx="0" cy="13681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1979712" y="3429000"/>
            <a:ext cx="241442" cy="13681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979712" y="3423308"/>
            <a:ext cx="586318" cy="13738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 flipV="1">
            <a:off x="2740046" y="3429000"/>
            <a:ext cx="967858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 flipV="1">
            <a:off x="3319647" y="3429000"/>
            <a:ext cx="1468377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 flipV="1">
            <a:off x="3100086" y="3429000"/>
            <a:ext cx="1687938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175975" y="1368061"/>
            <a:ext cx="1803737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1) Změní styl písma</a:t>
            </a:r>
            <a:endParaRPr lang="cs-CZ" sz="1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272793" y="1260049"/>
            <a:ext cx="2477978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2) Změní velikost písma na zapsanou hodnotu</a:t>
            </a:r>
            <a:endParaRPr lang="cs-CZ" sz="1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076056" y="1253656"/>
            <a:ext cx="1800200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3) Postupně mění velikost písma </a:t>
            </a:r>
            <a:endParaRPr lang="cs-CZ" sz="1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237071" y="1685802"/>
            <a:ext cx="1758458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4) Zmenší nebo zvětší odsazení od okraje</a:t>
            </a:r>
            <a:endParaRPr lang="cs-CZ" sz="1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69056" y="4797152"/>
            <a:ext cx="1803737" cy="10772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5) Řez písma:</a:t>
            </a:r>
          </a:p>
          <a:p>
            <a:r>
              <a:rPr lang="cs-CZ" sz="1600" dirty="0" smtClean="0"/>
              <a:t>B – Tučně</a:t>
            </a:r>
          </a:p>
          <a:p>
            <a:r>
              <a:rPr lang="cs-CZ" sz="1600" dirty="0" smtClean="0"/>
              <a:t>I – Kurzíva</a:t>
            </a:r>
          </a:p>
          <a:p>
            <a:r>
              <a:rPr lang="cs-CZ" sz="1600" dirty="0" smtClean="0"/>
              <a:t>U - Podtržení</a:t>
            </a:r>
            <a:endParaRPr lang="cs-CZ" sz="1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417778" y="4458598"/>
            <a:ext cx="1803737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6) Přeškrtnutí písma</a:t>
            </a:r>
            <a:endParaRPr lang="cs-CZ" sz="1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792782" y="4335487"/>
            <a:ext cx="1803737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7) Zapíše horní nebo dolní index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2169566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3" grpId="0" animBg="1"/>
      <p:bldP spid="39" grpId="0" animBg="1"/>
      <p:bldP spid="40" grpId="0" animBg="1"/>
      <p:bldP spid="45" grpId="0" animBg="1"/>
      <p:bldP spid="46" grpId="0" animBg="1"/>
      <p:bldP spid="4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67" y="3234238"/>
            <a:ext cx="8784976" cy="892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87466" y="0"/>
            <a:ext cx="8229600" cy="980728"/>
          </a:xfrm>
        </p:spPr>
        <p:txBody>
          <a:bodyPr/>
          <a:lstStyle/>
          <a:p>
            <a:r>
              <a:rPr lang="cs-CZ" dirty="0" smtClean="0"/>
              <a:t>Formátování textu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331640" y="3917388"/>
            <a:ext cx="3264736" cy="6840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331640" y="3917388"/>
            <a:ext cx="3885340" cy="6840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331640" y="3917388"/>
            <a:ext cx="3600400" cy="6840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331640" y="3917388"/>
            <a:ext cx="4176464" cy="6840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81828" y="4610476"/>
            <a:ext cx="2230736" cy="132343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4) Zarovnání textu:</a:t>
            </a:r>
          </a:p>
          <a:p>
            <a:r>
              <a:rPr lang="cs-CZ" sz="1600" dirty="0" smtClean="0"/>
              <a:t>- Zarovnání zleva</a:t>
            </a:r>
          </a:p>
          <a:p>
            <a:r>
              <a:rPr lang="cs-CZ" sz="1600" dirty="0" smtClean="0"/>
              <a:t>- Zarovnání na střed</a:t>
            </a:r>
          </a:p>
          <a:p>
            <a:r>
              <a:rPr lang="cs-CZ" sz="1600" dirty="0" smtClean="0"/>
              <a:t>- Zarovnání zprava</a:t>
            </a:r>
          </a:p>
          <a:p>
            <a:r>
              <a:rPr lang="cs-CZ" sz="1600" dirty="0" smtClean="0"/>
              <a:t>- Zarovnání do bloku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1584176" cy="1746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2123728" y="2528900"/>
            <a:ext cx="3093252" cy="8280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123728" y="1998072"/>
            <a:ext cx="576064" cy="5308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699791" y="1659518"/>
            <a:ext cx="1870363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1) Otevře nabídku s odrážkami nebo číslováním textu</a:t>
            </a:r>
            <a:endParaRPr lang="cs-CZ" sz="1600" dirty="0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5724128" y="2263486"/>
            <a:ext cx="0" cy="10848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733452" y="1186268"/>
            <a:ext cx="2130660" cy="10772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2) Řádkování</a:t>
            </a:r>
          </a:p>
          <a:p>
            <a:r>
              <a:rPr lang="cs-CZ" sz="1600" dirty="0" smtClean="0"/>
              <a:t>Umožní nastavit velikost mezer mezi řádky nebo odstavci</a:t>
            </a:r>
            <a:endParaRPr lang="cs-CZ" sz="1600" dirty="0"/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3670354" y="3917388"/>
            <a:ext cx="2194520" cy="693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636954" y="4621027"/>
            <a:ext cx="2130660" cy="206210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5) Odstavec</a:t>
            </a:r>
          </a:p>
          <a:p>
            <a:r>
              <a:rPr lang="cs-CZ" sz="1600" dirty="0" smtClean="0"/>
              <a:t>Umožňuje nastavit parametry odstavce, jako je odsazení od okraje, velikost mezer mezi řádky, zarovnání, tabulátory atd. </a:t>
            </a:r>
            <a:endParaRPr lang="cs-CZ" sz="1600" dirty="0"/>
          </a:p>
        </p:txBody>
      </p:sp>
      <p:cxnSp>
        <p:nvCxnSpPr>
          <p:cNvPr id="30" name="Přímá spojnice 29"/>
          <p:cNvCxnSpPr/>
          <p:nvPr/>
        </p:nvCxnSpPr>
        <p:spPr>
          <a:xfrm flipV="1">
            <a:off x="6300192" y="3917388"/>
            <a:ext cx="0" cy="5424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865324" y="4459812"/>
            <a:ext cx="1866916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6) Umožní vložit obrázek, který je uložen v počítači</a:t>
            </a:r>
            <a:endParaRPr lang="cs-CZ" sz="1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437941" y="5517232"/>
            <a:ext cx="1870363" cy="10772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7) Otevře program malování, ve které lze vytvářet grafické obrázky.</a:t>
            </a:r>
            <a:endParaRPr lang="cs-CZ" sz="1600" dirty="0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7308304" y="4126365"/>
            <a:ext cx="0" cy="13908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7956376" y="3906030"/>
            <a:ext cx="0" cy="69543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7452320" y="4601464"/>
            <a:ext cx="1510323" cy="10772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8) Vloží datum a čas ve vybraném formátu</a:t>
            </a:r>
            <a:endParaRPr lang="cs-CZ" sz="1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957953" y="1301740"/>
            <a:ext cx="2130660" cy="15696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3) Vloží objekt – tlačítko, které může otevřít další dokument, například Word, Excel </a:t>
            </a:r>
            <a:r>
              <a:rPr lang="cs-CZ" sz="1600" dirty="0" err="1" smtClean="0"/>
              <a:t>Power</a:t>
            </a:r>
            <a:r>
              <a:rPr lang="cs-CZ" sz="1600" dirty="0" smtClean="0"/>
              <a:t> Point apod.</a:t>
            </a:r>
            <a:endParaRPr lang="cs-CZ" sz="1600" dirty="0"/>
          </a:p>
        </p:txBody>
      </p:sp>
      <p:cxnSp>
        <p:nvCxnSpPr>
          <p:cNvPr id="44" name="Přímá spojnice 43"/>
          <p:cNvCxnSpPr/>
          <p:nvPr/>
        </p:nvCxnSpPr>
        <p:spPr>
          <a:xfrm flipV="1">
            <a:off x="8532440" y="2871400"/>
            <a:ext cx="0" cy="5424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10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0" grpId="0" animBg="1"/>
      <p:bldP spid="23" grpId="0" animBg="1"/>
      <p:bldP spid="29" grpId="0" animBg="1"/>
      <p:bldP spid="31" grpId="0" animBg="1"/>
      <p:bldP spid="33" grpId="0" animBg="1"/>
      <p:bldP spid="42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07504"/>
          </a:xfrm>
        </p:spPr>
        <p:txBody>
          <a:bodyPr/>
          <a:lstStyle/>
          <a:p>
            <a:r>
              <a:rPr lang="cs-CZ" dirty="0" smtClean="0"/>
              <a:t>WORDPAD - ZOBRAZIT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884674"/>
            <a:ext cx="5472608" cy="19138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851920" y="3212976"/>
            <a:ext cx="792088" cy="33706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187624" y="3919786"/>
            <a:ext cx="1080120" cy="13852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187624" y="4285987"/>
            <a:ext cx="1840561" cy="10251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41035" y="5304998"/>
            <a:ext cx="2088232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Přiblíží nebo oddálí pracovní plochu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629296" y="5298306"/>
            <a:ext cx="2014712" cy="10772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Vrátí poměr zvětšení nebo zmenšení na optimální velikost</a:t>
            </a: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560777" y="4365104"/>
            <a:ext cx="0" cy="93320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860032" y="2506528"/>
            <a:ext cx="0" cy="10707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5292080" y="2506528"/>
            <a:ext cx="0" cy="12909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067944" y="1921753"/>
            <a:ext cx="2520280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Zapne nebo vypne pravítko a stavový řádek</a:t>
            </a:r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7164288" y="4153079"/>
            <a:ext cx="0" cy="105769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7452320" y="3919786"/>
            <a:ext cx="0" cy="12909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354986" y="5210774"/>
            <a:ext cx="3321470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Umožní nastavení zalamování řádků a nastavení měrných jednotek pravítka</a:t>
            </a:r>
          </a:p>
        </p:txBody>
      </p:sp>
    </p:spTree>
    <p:extLst>
      <p:ext uri="{BB962C8B-B14F-4D97-AF65-F5344CB8AC3E}">
        <p14:creationId xmlns:p14="http://schemas.microsoft.com/office/powerpoint/2010/main" val="27988570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9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WORDPAD</a:t>
            </a:r>
            <a:br>
              <a:rPr lang="cs-CZ" dirty="0" smtClean="0"/>
            </a:br>
            <a:r>
              <a:rPr lang="cs-CZ" dirty="0" smtClean="0"/>
              <a:t>panel nabídek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2816"/>
            <a:ext cx="2126532" cy="508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523206" y="1412776"/>
            <a:ext cx="0" cy="4491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0" y="1074222"/>
            <a:ext cx="827584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Uložit</a:t>
            </a: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779859" y="1243499"/>
            <a:ext cx="407765" cy="61838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983741" y="1243499"/>
            <a:ext cx="203883" cy="61838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983741" y="658724"/>
            <a:ext cx="1368152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Krok Zpět, </a:t>
            </a:r>
            <a:r>
              <a:rPr lang="cs-CZ" sz="1600" dirty="0"/>
              <a:t>K</a:t>
            </a:r>
            <a:r>
              <a:rPr lang="cs-CZ" sz="1600" dirty="0" smtClean="0"/>
              <a:t>rok Vpřed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983741" y="2581964"/>
            <a:ext cx="1500027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085682" y="3031072"/>
            <a:ext cx="139808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063266" y="3480180"/>
            <a:ext cx="142050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259632" y="4022124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963311" y="4471232"/>
            <a:ext cx="1520457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547664" y="4920340"/>
            <a:ext cx="9361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740620" y="5462284"/>
            <a:ext cx="7431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316673" y="6398388"/>
            <a:ext cx="116709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483768" y="2289576"/>
            <a:ext cx="3312368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Otevře nový prázdný dokument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483768" y="2861795"/>
            <a:ext cx="2664296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Otevře uložený dokument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513404" y="3310903"/>
            <a:ext cx="2664296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Uloží otevřený dokument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2483768" y="3852847"/>
            <a:ext cx="4032448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Umožní uložit dokument v jiném formátu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2516262" y="4310808"/>
            <a:ext cx="3999954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Umožní vytisknout otevřený dokument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2509117" y="4772217"/>
            <a:ext cx="6634883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Umožní upravit vzhled stránky (Formát, zdroj, orientace, okraje apod.)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2536413" y="5293007"/>
            <a:ext cx="4123820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Umožní odeslat dokument pomocí e-mailu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2478695" y="6229111"/>
            <a:ext cx="2699006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Ukončí otevřený dokument</a:t>
            </a:r>
          </a:p>
        </p:txBody>
      </p:sp>
    </p:spTree>
    <p:extLst>
      <p:ext uri="{BB962C8B-B14F-4D97-AF65-F5344CB8AC3E}">
        <p14:creationId xmlns:p14="http://schemas.microsoft.com/office/powerpoint/2010/main" val="3068519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/>
              <a:t>VANÍČEK, Jiří. ŘEZNÍČEK, Petr. </a:t>
            </a:r>
            <a:r>
              <a:rPr lang="cs-CZ" i="1" dirty="0"/>
              <a:t>Informatika pro základní školy: Základy práce s PC 1</a:t>
            </a:r>
            <a:r>
              <a:rPr lang="cs-CZ" dirty="0"/>
              <a:t>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2008. ISBN 80-251-0196-7.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58994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102</TotalTime>
  <Words>448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WORDPAD</vt:lpstr>
      <vt:lpstr>WORDPAD</vt:lpstr>
      <vt:lpstr>WORDPAD</vt:lpstr>
      <vt:lpstr>WORDPAD</vt:lpstr>
      <vt:lpstr>Okno programu WORDPAD</vt:lpstr>
      <vt:lpstr>Formátování textu</vt:lpstr>
      <vt:lpstr>Formátování textu</vt:lpstr>
      <vt:lpstr>WORDPAD - ZOBRAZIT</vt:lpstr>
      <vt:lpstr>WORDPAD panel nabídek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15</cp:revision>
  <dcterms:created xsi:type="dcterms:W3CDTF">2013-10-07T20:00:14Z</dcterms:created>
  <dcterms:modified xsi:type="dcterms:W3CDTF">2013-12-16T20:19:52Z</dcterms:modified>
</cp:coreProperties>
</file>