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handoutMasterIdLst>
    <p:handoutMasterId r:id="rId28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10080625" cy="7559675"/>
  <p:notesSz cx="7559675" cy="106918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378" y="324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1"/>
          <a:lstStyle>
            <a:lvl1pPr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  <a:defRPr sz="1400">
                <a:solidFill>
                  <a:srgbClr val="000000"/>
                </a:solidFill>
                <a:latin typeface="Arial" pitchFamily="18"/>
                <a:ea typeface="Microsoft YaHei" pitchFamily="2"/>
                <a:cs typeface="Microsoft YaHei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313" y="0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1"/>
          <a:lstStyle>
            <a:lvl1pPr algn="r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  <a:defRPr sz="1400">
                <a:solidFill>
                  <a:srgbClr val="000000"/>
                </a:solidFill>
                <a:latin typeface="Arial" pitchFamily="18"/>
                <a:ea typeface="Microsoft YaHei" pitchFamily="2"/>
                <a:cs typeface="Microsoft YaHei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6825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1"/>
          <a:lstStyle>
            <a:lvl1pPr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  <a:defRPr sz="1400">
                <a:solidFill>
                  <a:srgbClr val="000000"/>
                </a:solidFill>
                <a:latin typeface="Arial" pitchFamily="18"/>
                <a:ea typeface="Microsoft YaHei" pitchFamily="2"/>
                <a:cs typeface="Microsoft YaHei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313" y="10156825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1"/>
          <a:lstStyle>
            <a:lvl1pPr algn="r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  <a:defRPr sz="1400">
                <a:solidFill>
                  <a:srgbClr val="000000"/>
                </a:solidFill>
                <a:latin typeface="Arial" pitchFamily="18"/>
                <a:ea typeface="Microsoft YaHei" pitchFamily="2"/>
                <a:cs typeface="Microsoft YaHei" pitchFamily="2"/>
              </a:defRPr>
            </a:lvl1pPr>
          </a:lstStyle>
          <a:p>
            <a:pPr>
              <a:defRPr sz="1400"/>
            </a:pPr>
            <a:fld id="{6772BFBB-EF6A-4007-BD67-26B2901A5A05}" type="slidenum">
              <a:rPr lang="cs-CZ"/>
              <a:pPr>
                <a:defRPr sz="1400"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Obdélník 1"/>
          <p:cNvSpPr>
            <a:spLocks noMove="1" noResize="1"/>
          </p:cNvSpPr>
          <p:nvPr/>
        </p:nvSpPr>
        <p:spPr bwMode="auto">
          <a:xfrm>
            <a:off x="0" y="0"/>
            <a:ext cx="7559675" cy="1069181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000" tIns="45000" rIns="90000" bIns="45000" anchor="ctr" anchorCtr="1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hangingPunct="0">
              <a:lnSpc>
                <a:spcPct val="93000"/>
              </a:lnSpc>
              <a:defRPr/>
            </a:pPr>
            <a:endParaRPr lang="cs-CZ" altLang="cs-CZ" smtClean="0">
              <a:solidFill>
                <a:srgbClr val="000000"/>
              </a:solidFill>
              <a:latin typeface="Arial" pitchFamily="34" charset="0"/>
              <a:ea typeface="Microsoft YaHei" pitchFamily="34" charset="-122"/>
            </a:endParaRPr>
          </a:p>
        </p:txBody>
      </p:sp>
      <p:sp>
        <p:nvSpPr>
          <p:cNvPr id="27651" name="Volný tvar 2"/>
          <p:cNvSpPr>
            <a:spLocks/>
          </p:cNvSpPr>
          <p:nvPr/>
        </p:nvSpPr>
        <p:spPr bwMode="auto">
          <a:xfrm>
            <a:off x="0" y="0"/>
            <a:ext cx="7559675" cy="10691813"/>
          </a:xfrm>
          <a:custGeom>
            <a:avLst/>
            <a:gdLst>
              <a:gd name="T0" fmla="*/ 3779874 w 7559640"/>
              <a:gd name="T1" fmla="*/ 0 h 10691640"/>
              <a:gd name="T2" fmla="*/ 7559745 w 7559640"/>
              <a:gd name="T3" fmla="*/ 5346081 h 10691640"/>
              <a:gd name="T4" fmla="*/ 3779874 w 7559640"/>
              <a:gd name="T5" fmla="*/ 10692159 h 10691640"/>
              <a:gd name="T6" fmla="*/ 0 w 7559640"/>
              <a:gd name="T7" fmla="*/ 5346081 h 10691640"/>
              <a:gd name="T8" fmla="*/ 17694720 60000 65536"/>
              <a:gd name="T9" fmla="*/ 0 60000 65536"/>
              <a:gd name="T10" fmla="*/ 5898240 60000 65536"/>
              <a:gd name="T11" fmla="*/ 11796480 60000 65536"/>
              <a:gd name="T12" fmla="*/ 410 w 7559640"/>
              <a:gd name="T13" fmla="*/ 410 h 10691640"/>
              <a:gd name="T14" fmla="*/ 7559230 w 7559640"/>
              <a:gd name="T15" fmla="*/ 10691230 h 1069164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7559640" h="10691640">
                <a:moveTo>
                  <a:pt x="1400" y="0"/>
                </a:moveTo>
                <a:lnTo>
                  <a:pt x="1400" y="0"/>
                </a:lnTo>
                <a:cubicBezTo>
                  <a:pt x="626" y="-1"/>
                  <a:pt x="0" y="626"/>
                  <a:pt x="0" y="1399"/>
                </a:cubicBezTo>
                <a:lnTo>
                  <a:pt x="0" y="10690240"/>
                </a:lnTo>
                <a:lnTo>
                  <a:pt x="0" y="10690239"/>
                </a:lnTo>
                <a:cubicBezTo>
                  <a:pt x="-1" y="10691013"/>
                  <a:pt x="626" y="10691639"/>
                  <a:pt x="1399" y="10691640"/>
                </a:cubicBezTo>
                <a:lnTo>
                  <a:pt x="7558240" y="10691640"/>
                </a:lnTo>
                <a:cubicBezTo>
                  <a:pt x="7559013" y="10691639"/>
                  <a:pt x="7559640" y="10691013"/>
                  <a:pt x="7559640" y="10690240"/>
                </a:cubicBezTo>
                <a:lnTo>
                  <a:pt x="7559640" y="1400"/>
                </a:lnTo>
                <a:cubicBezTo>
                  <a:pt x="7559640" y="626"/>
                  <a:pt x="7559013" y="0"/>
                  <a:pt x="7558240" y="0"/>
                </a:cubicBezTo>
                <a:lnTo>
                  <a:pt x="1400" y="0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prstDash val="solid"/>
            <a:round/>
            <a:headEnd/>
            <a:tailEnd/>
          </a:ln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27652" name="Zástupný symbol pro obrázek snímku 3"/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1106488" y="812800"/>
            <a:ext cx="5341937" cy="400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27653" name="Zástupný symbol pro poznámky 4"/>
          <p:cNvSpPr txBox="1">
            <a:spLocks noGrp="1"/>
          </p:cNvSpPr>
          <p:nvPr>
            <p:ph type="body" sz="quarter" idx="3"/>
          </p:nvPr>
        </p:nvSpPr>
        <p:spPr bwMode="auto">
          <a:xfrm>
            <a:off x="755650" y="5078413"/>
            <a:ext cx="6045200" cy="4808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smtClean="0"/>
          </a:p>
        </p:txBody>
      </p:sp>
      <p:sp>
        <p:nvSpPr>
          <p:cNvPr id="6" name="Zástupný symbol pro záhlaví 5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78188" cy="531813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rtl="0" fontAlgn="auto" hangingPunc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  <a:defRPr lang="cs-CZ" sz="1400" b="0" i="0" u="none" strike="noStrike" baseline="0">
                <a:ln>
                  <a:noFill/>
                </a:ln>
                <a:solidFill>
                  <a:srgbClr val="000000"/>
                </a:solidFill>
                <a:latin typeface="Times New Roman" pitchFamily="18"/>
                <a:ea typeface="Lucida Sans Unicode" pitchFamily="2"/>
                <a:cs typeface="Lucida Sans Unicode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idx="1"/>
          </p:nvPr>
        </p:nvSpPr>
        <p:spPr>
          <a:xfrm>
            <a:off x="4278313" y="0"/>
            <a:ext cx="3278187" cy="531813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rtl="0" fontAlgn="auto" hangingPunc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  <a:defRPr lang="cs-CZ" sz="1400" b="0" i="0" u="none" strike="noStrike" baseline="0">
                <a:ln>
                  <a:noFill/>
                </a:ln>
                <a:solidFill>
                  <a:srgbClr val="000000"/>
                </a:solidFill>
                <a:latin typeface="Times New Roman" pitchFamily="18"/>
                <a:ea typeface="Lucida Sans Unicode" pitchFamily="2"/>
                <a:cs typeface="Lucida Sans Unicode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4"/>
          </p:nvPr>
        </p:nvSpPr>
        <p:spPr>
          <a:xfrm>
            <a:off x="0" y="10156825"/>
            <a:ext cx="3278188" cy="531813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rtl="0" fontAlgn="auto" hangingPunc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  <a:defRPr lang="cs-CZ" sz="1400" b="0" i="0" u="none" strike="noStrike" baseline="0">
                <a:ln>
                  <a:noFill/>
                </a:ln>
                <a:solidFill>
                  <a:srgbClr val="000000"/>
                </a:solidFill>
                <a:latin typeface="Times New Roman" pitchFamily="18"/>
                <a:ea typeface="Lucida Sans Unicode" pitchFamily="2"/>
                <a:cs typeface="Lucida Sans Unicode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5"/>
          </p:nvPr>
        </p:nvSpPr>
        <p:spPr>
          <a:xfrm>
            <a:off x="4278313" y="10156825"/>
            <a:ext cx="3278187" cy="531813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rtl="0" fontAlgn="auto" hangingPunct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  <a:defRPr lang="cs-CZ" sz="1400" b="0" i="0" u="none" strike="noStrike" baseline="0">
                <a:ln>
                  <a:noFill/>
                </a:ln>
                <a:solidFill>
                  <a:srgbClr val="000000"/>
                </a:solidFill>
                <a:latin typeface="Times New Roman" pitchFamily="18"/>
                <a:ea typeface="Lucida Sans Unicode" pitchFamily="2"/>
                <a:cs typeface="Lucida Sans Unicode" pitchFamily="2"/>
              </a:defRPr>
            </a:lvl1pPr>
          </a:lstStyle>
          <a:p>
            <a:pPr>
              <a:defRPr/>
            </a:pPr>
            <a:fld id="{64A9FA1F-EE78-4419-B184-3E203517B6D8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ts val="450"/>
      </a:spcBef>
      <a:spcAft>
        <a:spcPct val="0"/>
      </a:spcAft>
      <a:tabLst>
        <a:tab pos="0" algn="l"/>
        <a:tab pos="447675" algn="l"/>
        <a:tab pos="896938" algn="l"/>
        <a:tab pos="1346200" algn="l"/>
        <a:tab pos="1795463" algn="l"/>
        <a:tab pos="2244725" algn="l"/>
        <a:tab pos="2693988" algn="l"/>
        <a:tab pos="3143250" algn="l"/>
        <a:tab pos="3592513" algn="l"/>
        <a:tab pos="4041775" algn="l"/>
        <a:tab pos="4491038" algn="l"/>
        <a:tab pos="4940300" algn="l"/>
        <a:tab pos="5389563" algn="l"/>
        <a:tab pos="5838825" algn="l"/>
        <a:tab pos="6288088" algn="l"/>
        <a:tab pos="6737350" algn="l"/>
        <a:tab pos="7186613" algn="l"/>
        <a:tab pos="7635875" algn="l"/>
        <a:tab pos="8085138" algn="l"/>
        <a:tab pos="8534400" algn="l"/>
        <a:tab pos="8983663" algn="l"/>
      </a:tabLst>
      <a:defRPr lang="cs-CZ" sz="1200">
        <a:solidFill>
          <a:srgbClr val="000000"/>
        </a:solidFill>
        <a:latin typeface="Times New Roman" pitchFamily="18"/>
        <a:ea typeface="Microsoft YaHei" pitchFamily="2"/>
        <a:cs typeface="Mangal" pitchFamily="2"/>
      </a:defRPr>
    </a:lvl1pPr>
    <a:lvl2pPr marL="742950" indent="-28575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icrosoft YaHei" pitchFamily="34" charset="-122"/>
        <a:cs typeface="+mn-cs"/>
      </a:defRPr>
    </a:lvl2pPr>
    <a:lvl3pPr marL="11430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icrosoft YaHei" pitchFamily="34" charset="-122"/>
        <a:cs typeface="+mn-cs"/>
      </a:defRPr>
    </a:lvl3pPr>
    <a:lvl4pPr marL="16002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icrosoft YaHei" pitchFamily="34" charset="-122"/>
        <a:cs typeface="+mn-cs"/>
      </a:defRPr>
    </a:lvl4pPr>
    <a:lvl5pPr marL="20574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icrosoft YaHei" pitchFamily="3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8675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811712"/>
          </a:xfrm>
        </p:spPr>
        <p:txBody>
          <a:bodyPr anchor="ctr"/>
          <a:lstStyle/>
          <a:p>
            <a:pPr eaLnBrk="1"/>
            <a:endParaRPr altLang="cs-CZ" smtClean="0">
              <a:latin typeface="Times New Roman" pitchFamily="18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9699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811712"/>
          </a:xfrm>
        </p:spPr>
        <p:txBody>
          <a:bodyPr anchor="ctr"/>
          <a:lstStyle/>
          <a:p>
            <a:pPr eaLnBrk="1"/>
            <a:endParaRPr altLang="cs-CZ" smtClean="0">
              <a:latin typeface="Times New Roman" pitchFamily="18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072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811712"/>
          </a:xfrm>
        </p:spPr>
        <p:txBody>
          <a:bodyPr anchor="ctr"/>
          <a:lstStyle/>
          <a:p>
            <a:pPr eaLnBrk="1"/>
            <a:endParaRPr altLang="cs-CZ" smtClean="0">
              <a:latin typeface="Times New Roman" pitchFamily="18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1747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811712"/>
          </a:xfrm>
        </p:spPr>
        <p:txBody>
          <a:bodyPr anchor="ctr"/>
          <a:lstStyle/>
          <a:p>
            <a:pPr eaLnBrk="1"/>
            <a:endParaRPr altLang="cs-CZ" smtClean="0">
              <a:latin typeface="Times New Roman" pitchFamily="18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2771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811712"/>
          </a:xfrm>
        </p:spPr>
        <p:txBody>
          <a:bodyPr anchor="ctr"/>
          <a:lstStyle/>
          <a:p>
            <a:pPr eaLnBrk="1"/>
            <a:endParaRPr altLang="cs-CZ" smtClean="0">
              <a:latin typeface="Times New Roman" pitchFamily="18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3795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811712"/>
          </a:xfrm>
        </p:spPr>
        <p:txBody>
          <a:bodyPr anchor="ctr"/>
          <a:lstStyle/>
          <a:p>
            <a:pPr eaLnBrk="1"/>
            <a:endParaRPr altLang="cs-CZ" smtClean="0">
              <a:latin typeface="Times New Roman" pitchFamily="18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4819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811712"/>
          </a:xfrm>
        </p:spPr>
        <p:txBody>
          <a:bodyPr anchor="ctr"/>
          <a:lstStyle/>
          <a:p>
            <a:pPr eaLnBrk="1"/>
            <a:endParaRPr altLang="cs-CZ" smtClean="0">
              <a:latin typeface="Times New Roman" pitchFamily="18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584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811712"/>
          </a:xfrm>
        </p:spPr>
        <p:txBody>
          <a:bodyPr anchor="ctr"/>
          <a:lstStyle/>
          <a:p>
            <a:pPr eaLnBrk="1"/>
            <a:endParaRPr altLang="cs-CZ" smtClean="0">
              <a:latin typeface="Times New Roman" pitchFamily="18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6867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811712"/>
          </a:xfrm>
        </p:spPr>
        <p:txBody>
          <a:bodyPr anchor="ctr"/>
          <a:lstStyle/>
          <a:p>
            <a:pPr eaLnBrk="1"/>
            <a:endParaRPr altLang="cs-CZ" smtClean="0">
              <a:latin typeface="Times New Roman" pitchFamily="18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7891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811712"/>
          </a:xfrm>
        </p:spPr>
        <p:txBody>
          <a:bodyPr anchor="ctr"/>
          <a:lstStyle/>
          <a:p>
            <a:pPr eaLnBrk="1"/>
            <a:endParaRPr altLang="cs-CZ" smtClean="0">
              <a:latin typeface="Times New Roman" pitchFamily="18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8915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811712"/>
          </a:xfrm>
        </p:spPr>
        <p:txBody>
          <a:bodyPr anchor="ctr"/>
          <a:lstStyle/>
          <a:p>
            <a:pPr eaLnBrk="1"/>
            <a:endParaRPr altLang="cs-CZ" smtClean="0">
              <a:latin typeface="Times New Roman" pitchFamily="18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9939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811712"/>
          </a:xfrm>
        </p:spPr>
        <p:txBody>
          <a:bodyPr anchor="ctr"/>
          <a:lstStyle/>
          <a:p>
            <a:pPr eaLnBrk="1"/>
            <a:endParaRPr altLang="cs-CZ" smtClean="0">
              <a:latin typeface="Times New Roman" pitchFamily="18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4096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811712"/>
          </a:xfrm>
        </p:spPr>
        <p:txBody>
          <a:bodyPr anchor="ctr"/>
          <a:lstStyle/>
          <a:p>
            <a:pPr eaLnBrk="1"/>
            <a:endParaRPr altLang="cs-CZ" smtClean="0">
              <a:latin typeface="Times New Roman" pitchFamily="18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41987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811712"/>
          </a:xfrm>
        </p:spPr>
        <p:txBody>
          <a:bodyPr anchor="ctr"/>
          <a:lstStyle/>
          <a:p>
            <a:pPr eaLnBrk="1"/>
            <a:endParaRPr altLang="cs-CZ" smtClean="0">
              <a:latin typeface="Times New Roman" pitchFamily="18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43011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811712"/>
          </a:xfrm>
        </p:spPr>
        <p:txBody>
          <a:bodyPr anchor="ctr"/>
          <a:lstStyle/>
          <a:p>
            <a:pPr eaLnBrk="1"/>
            <a:endParaRPr altLang="cs-CZ" smtClean="0">
              <a:latin typeface="Times New Roman" pitchFamily="18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44035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811712"/>
          </a:xfrm>
        </p:spPr>
        <p:txBody>
          <a:bodyPr anchor="ctr"/>
          <a:lstStyle/>
          <a:p>
            <a:pPr eaLnBrk="1"/>
            <a:endParaRPr altLang="cs-CZ" smtClean="0">
              <a:latin typeface="Times New Roman" pitchFamily="18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5059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811712"/>
          </a:xfrm>
        </p:spPr>
        <p:txBody>
          <a:bodyPr anchor="ctr"/>
          <a:lstStyle/>
          <a:p>
            <a:pPr eaLnBrk="1"/>
            <a:endParaRPr altLang="cs-CZ" smtClean="0">
              <a:latin typeface="Times New Roman" pitchFamily="18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4608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811712"/>
          </a:xfrm>
        </p:spPr>
        <p:txBody>
          <a:bodyPr anchor="ctr"/>
          <a:lstStyle/>
          <a:p>
            <a:pPr eaLnBrk="1"/>
            <a:endParaRPr altLang="cs-CZ" smtClean="0">
              <a:latin typeface="Times New Roman" pitchFamily="18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7107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811712"/>
          </a:xfrm>
        </p:spPr>
        <p:txBody>
          <a:bodyPr anchor="ctr"/>
          <a:lstStyle/>
          <a:p>
            <a:pPr eaLnBrk="1"/>
            <a:endParaRPr altLang="cs-CZ" smtClean="0">
              <a:latin typeface="Times New Roman" pitchFamily="18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8131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811712"/>
          </a:xfrm>
        </p:spPr>
        <p:txBody>
          <a:bodyPr anchor="ctr"/>
          <a:lstStyle/>
          <a:p>
            <a:pPr eaLnBrk="1"/>
            <a:endParaRPr altLang="cs-CZ" smtClean="0">
              <a:latin typeface="Times New Roman" pitchFamily="18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9155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811712"/>
          </a:xfrm>
        </p:spPr>
        <p:txBody>
          <a:bodyPr anchor="ctr"/>
          <a:lstStyle/>
          <a:p>
            <a:pPr eaLnBrk="1"/>
            <a:endParaRPr altLang="cs-CZ" smtClean="0">
              <a:latin typeface="Times New Roman" pitchFamily="18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0179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811712"/>
          </a:xfrm>
        </p:spPr>
        <p:txBody>
          <a:bodyPr anchor="ctr"/>
          <a:lstStyle/>
          <a:p>
            <a:pPr eaLnBrk="1"/>
            <a:endParaRPr altLang="cs-CZ" smtClean="0">
              <a:latin typeface="Times New Roman" pitchFamily="18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120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811712"/>
          </a:xfrm>
        </p:spPr>
        <p:txBody>
          <a:bodyPr anchor="ctr"/>
          <a:lstStyle/>
          <a:p>
            <a:pPr eaLnBrk="1"/>
            <a:endParaRPr altLang="cs-CZ" smtClean="0">
              <a:latin typeface="Times New Roman" pitchFamily="18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2227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811712"/>
          </a:xfrm>
        </p:spPr>
        <p:txBody>
          <a:bodyPr anchor="ctr"/>
          <a:lstStyle/>
          <a:p>
            <a:pPr eaLnBrk="1"/>
            <a:endParaRPr altLang="cs-CZ" smtClean="0">
              <a:latin typeface="Times New Roman" pitchFamily="18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53251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650" y="5078413"/>
            <a:ext cx="6048375" cy="4811712"/>
          </a:xfrm>
        </p:spPr>
        <p:txBody>
          <a:bodyPr anchor="ctr"/>
          <a:lstStyle/>
          <a:p>
            <a:pPr eaLnBrk="1"/>
            <a:endParaRPr altLang="cs-CZ" smtClean="0">
              <a:latin typeface="Times New Roman" pitchFamily="18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34E04F-42AD-444E-8185-1EBE9999D987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277C75-542B-4496-9E2F-482BA5443417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26206D-9049-45E5-9DB9-68797DCF00F4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7700" cy="4986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13338" y="1768475"/>
            <a:ext cx="4457700" cy="4986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F294F9-6097-4C67-A2FB-7E1110296CAA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8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9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90BE3E-1D2F-466A-8679-21B156278986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7E00B3-5B87-4500-94A6-B14077E63AB9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3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068E7F-EE08-49FC-B5FE-11129F3E971B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42C2AC-5729-4285-9780-FC9E107BFA85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3A86A4-CA08-45BC-BDB3-CBA98E27D028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FE352E-619F-4CC4-A978-86617DA5B44D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4088" y="301625"/>
            <a:ext cx="2266950" cy="64531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48450" cy="64531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1B5F51-6CB5-4BE7-BB80-5A4A2EFE8D59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>
    <p:cover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9999FF"/>
            </a:gs>
            <a:gs pos="50000">
              <a:srgbClr val="CCCCFF"/>
            </a:gs>
            <a:gs pos="100000">
              <a:srgbClr val="9999FF"/>
            </a:gs>
          </a:gsLst>
          <a:lin ang="189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 txBox="1">
            <a:spLocks noGrp="1"/>
          </p:cNvSpPr>
          <p:nvPr>
            <p:ph type="title"/>
          </p:nvPr>
        </p:nvSpPr>
        <p:spPr bwMode="auto">
          <a:xfrm>
            <a:off x="503238" y="301625"/>
            <a:ext cx="9067800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cs-CZ" altLang="cs-CZ" smtClean="0"/>
          </a:p>
        </p:txBody>
      </p:sp>
      <p:sp>
        <p:nvSpPr>
          <p:cNvPr id="1027" name="Zástupný symbol pro text 2"/>
          <p:cNvSpPr txBox="1">
            <a:spLocks noGrp="1"/>
          </p:cNvSpPr>
          <p:nvPr>
            <p:ph type="body" idx="1"/>
          </p:nvPr>
        </p:nvSpPr>
        <p:spPr bwMode="auto">
          <a:xfrm>
            <a:off x="503238" y="1768475"/>
            <a:ext cx="9067800" cy="4986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2808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503238" y="6886575"/>
            <a:ext cx="2344737" cy="51752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  <a:defRPr lang="cs-CZ" sz="1800" b="0" i="0" u="none" strike="noStrike" baseline="0">
                <a:solidFill>
                  <a:srgbClr val="000000"/>
                </a:solidFill>
                <a:latin typeface="Arial" pitchFamily="18"/>
                <a:ea typeface="Microsoft YaHei" pitchFamily="2"/>
                <a:cs typeface="Microsoft YaHei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448050" y="6886575"/>
            <a:ext cx="3192463" cy="51752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  <a:defRPr lang="cs-CZ" sz="1800" b="0" i="0" u="none" strike="noStrike" baseline="0">
                <a:solidFill>
                  <a:srgbClr val="000000"/>
                </a:solidFill>
                <a:latin typeface="Arial" pitchFamily="18"/>
                <a:ea typeface="Microsoft YaHei" pitchFamily="2"/>
                <a:cs typeface="Microsoft YaHei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7227888" y="6886575"/>
            <a:ext cx="2344737" cy="51752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rtl="0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  <a:defRPr lang="cs-CZ" sz="1800" b="0" i="0" u="none" strike="noStrike" baseline="0">
                <a:solidFill>
                  <a:srgbClr val="000000"/>
                </a:solidFill>
                <a:latin typeface="Arial" pitchFamily="18"/>
                <a:ea typeface="Microsoft YaHei" pitchFamily="2"/>
                <a:cs typeface="Microsoft YaHei" pitchFamily="2"/>
              </a:defRPr>
            </a:lvl1pPr>
          </a:lstStyle>
          <a:p>
            <a:pPr>
              <a:defRPr/>
            </a:pPr>
            <a:fld id="{AA9B8044-F6BE-49DF-B8CB-AAC15905D99C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over/>
    <p:sndAc>
      <p:stSnd>
        <p:snd r:embed="rId13" name="chimes.wav"/>
      </p:stSnd>
    </p:sndAc>
  </p:transition>
  <p:txStyles>
    <p:titleStyle>
      <a:lvl1pPr algn="ctr" rtl="0" eaLnBrk="0" fontAlgn="base" hangingPunct="0">
        <a:lnSpc>
          <a:spcPct val="93000"/>
        </a:lnSpc>
        <a:spcBef>
          <a:spcPct val="0"/>
        </a:spcBef>
        <a:spcAft>
          <a:spcPct val="0"/>
        </a:spcAft>
        <a:tabLst>
          <a:tab pos="0" algn="l"/>
          <a:tab pos="447675" algn="l"/>
          <a:tab pos="896938" algn="l"/>
          <a:tab pos="1346200" algn="l"/>
          <a:tab pos="1795463" algn="l"/>
          <a:tab pos="2244725" algn="l"/>
          <a:tab pos="2693988" algn="l"/>
          <a:tab pos="3143250" algn="l"/>
          <a:tab pos="3592513" algn="l"/>
          <a:tab pos="4041775" algn="l"/>
          <a:tab pos="4491038" algn="l"/>
          <a:tab pos="4940300" algn="l"/>
          <a:tab pos="5389563" algn="l"/>
          <a:tab pos="5838825" algn="l"/>
          <a:tab pos="6288088" algn="l"/>
          <a:tab pos="6737350" algn="l"/>
          <a:tab pos="7186613" algn="l"/>
          <a:tab pos="7635875" algn="l"/>
          <a:tab pos="8085138" algn="l"/>
          <a:tab pos="8534400" algn="l"/>
          <a:tab pos="8983663" algn="l"/>
        </a:tabLst>
        <a:defRPr lang="cs-CZ" sz="4400">
          <a:solidFill>
            <a:srgbClr val="000000"/>
          </a:solidFill>
          <a:latin typeface="Arial" pitchFamily="18"/>
          <a:ea typeface="Microsoft YaHei" pitchFamily="2"/>
        </a:defRPr>
      </a:lvl1pPr>
      <a:lvl2pPr algn="ctr" rtl="0" eaLnBrk="0" fontAlgn="base" hangingPunct="0">
        <a:lnSpc>
          <a:spcPct val="93000"/>
        </a:lnSpc>
        <a:spcBef>
          <a:spcPct val="0"/>
        </a:spcBef>
        <a:spcAft>
          <a:spcPct val="0"/>
        </a:spcAft>
        <a:tabLst>
          <a:tab pos="0" algn="l"/>
          <a:tab pos="447675" algn="l"/>
          <a:tab pos="896938" algn="l"/>
          <a:tab pos="1346200" algn="l"/>
          <a:tab pos="1795463" algn="l"/>
          <a:tab pos="2244725" algn="l"/>
          <a:tab pos="2693988" algn="l"/>
          <a:tab pos="3143250" algn="l"/>
          <a:tab pos="3592513" algn="l"/>
          <a:tab pos="4041775" algn="l"/>
          <a:tab pos="4491038" algn="l"/>
          <a:tab pos="4940300" algn="l"/>
          <a:tab pos="5389563" algn="l"/>
          <a:tab pos="5838825" algn="l"/>
          <a:tab pos="6288088" algn="l"/>
          <a:tab pos="6737350" algn="l"/>
          <a:tab pos="7186613" algn="l"/>
          <a:tab pos="7635875" algn="l"/>
          <a:tab pos="8085138" algn="l"/>
          <a:tab pos="8534400" algn="l"/>
          <a:tab pos="8983663" algn="l"/>
        </a:tabLst>
        <a:defRPr sz="4400">
          <a:solidFill>
            <a:srgbClr val="000000"/>
          </a:solidFill>
          <a:latin typeface="Arial" pitchFamily="34" charset="0"/>
          <a:ea typeface="Microsoft YaHei" pitchFamily="34" charset="-122"/>
        </a:defRPr>
      </a:lvl2pPr>
      <a:lvl3pPr algn="ctr" rtl="0" eaLnBrk="0" fontAlgn="base" hangingPunct="0">
        <a:lnSpc>
          <a:spcPct val="93000"/>
        </a:lnSpc>
        <a:spcBef>
          <a:spcPct val="0"/>
        </a:spcBef>
        <a:spcAft>
          <a:spcPct val="0"/>
        </a:spcAft>
        <a:tabLst>
          <a:tab pos="0" algn="l"/>
          <a:tab pos="447675" algn="l"/>
          <a:tab pos="896938" algn="l"/>
          <a:tab pos="1346200" algn="l"/>
          <a:tab pos="1795463" algn="l"/>
          <a:tab pos="2244725" algn="l"/>
          <a:tab pos="2693988" algn="l"/>
          <a:tab pos="3143250" algn="l"/>
          <a:tab pos="3592513" algn="l"/>
          <a:tab pos="4041775" algn="l"/>
          <a:tab pos="4491038" algn="l"/>
          <a:tab pos="4940300" algn="l"/>
          <a:tab pos="5389563" algn="l"/>
          <a:tab pos="5838825" algn="l"/>
          <a:tab pos="6288088" algn="l"/>
          <a:tab pos="6737350" algn="l"/>
          <a:tab pos="7186613" algn="l"/>
          <a:tab pos="7635875" algn="l"/>
          <a:tab pos="8085138" algn="l"/>
          <a:tab pos="8534400" algn="l"/>
          <a:tab pos="8983663" algn="l"/>
        </a:tabLst>
        <a:defRPr sz="4400">
          <a:solidFill>
            <a:srgbClr val="000000"/>
          </a:solidFill>
          <a:latin typeface="Arial" pitchFamily="34" charset="0"/>
          <a:ea typeface="Microsoft YaHei" pitchFamily="34" charset="-122"/>
        </a:defRPr>
      </a:lvl3pPr>
      <a:lvl4pPr algn="ctr" rtl="0" eaLnBrk="0" fontAlgn="base" hangingPunct="0">
        <a:lnSpc>
          <a:spcPct val="93000"/>
        </a:lnSpc>
        <a:spcBef>
          <a:spcPct val="0"/>
        </a:spcBef>
        <a:spcAft>
          <a:spcPct val="0"/>
        </a:spcAft>
        <a:tabLst>
          <a:tab pos="0" algn="l"/>
          <a:tab pos="447675" algn="l"/>
          <a:tab pos="896938" algn="l"/>
          <a:tab pos="1346200" algn="l"/>
          <a:tab pos="1795463" algn="l"/>
          <a:tab pos="2244725" algn="l"/>
          <a:tab pos="2693988" algn="l"/>
          <a:tab pos="3143250" algn="l"/>
          <a:tab pos="3592513" algn="l"/>
          <a:tab pos="4041775" algn="l"/>
          <a:tab pos="4491038" algn="l"/>
          <a:tab pos="4940300" algn="l"/>
          <a:tab pos="5389563" algn="l"/>
          <a:tab pos="5838825" algn="l"/>
          <a:tab pos="6288088" algn="l"/>
          <a:tab pos="6737350" algn="l"/>
          <a:tab pos="7186613" algn="l"/>
          <a:tab pos="7635875" algn="l"/>
          <a:tab pos="8085138" algn="l"/>
          <a:tab pos="8534400" algn="l"/>
          <a:tab pos="8983663" algn="l"/>
        </a:tabLst>
        <a:defRPr sz="4400">
          <a:solidFill>
            <a:srgbClr val="000000"/>
          </a:solidFill>
          <a:latin typeface="Arial" pitchFamily="34" charset="0"/>
          <a:ea typeface="Microsoft YaHei" pitchFamily="34" charset="-122"/>
        </a:defRPr>
      </a:lvl4pPr>
      <a:lvl5pPr algn="ctr" rtl="0" eaLnBrk="0" fontAlgn="base" hangingPunct="0">
        <a:lnSpc>
          <a:spcPct val="93000"/>
        </a:lnSpc>
        <a:spcBef>
          <a:spcPct val="0"/>
        </a:spcBef>
        <a:spcAft>
          <a:spcPct val="0"/>
        </a:spcAft>
        <a:tabLst>
          <a:tab pos="0" algn="l"/>
          <a:tab pos="447675" algn="l"/>
          <a:tab pos="896938" algn="l"/>
          <a:tab pos="1346200" algn="l"/>
          <a:tab pos="1795463" algn="l"/>
          <a:tab pos="2244725" algn="l"/>
          <a:tab pos="2693988" algn="l"/>
          <a:tab pos="3143250" algn="l"/>
          <a:tab pos="3592513" algn="l"/>
          <a:tab pos="4041775" algn="l"/>
          <a:tab pos="4491038" algn="l"/>
          <a:tab pos="4940300" algn="l"/>
          <a:tab pos="5389563" algn="l"/>
          <a:tab pos="5838825" algn="l"/>
          <a:tab pos="6288088" algn="l"/>
          <a:tab pos="6737350" algn="l"/>
          <a:tab pos="7186613" algn="l"/>
          <a:tab pos="7635875" algn="l"/>
          <a:tab pos="8085138" algn="l"/>
          <a:tab pos="8534400" algn="l"/>
          <a:tab pos="8983663" algn="l"/>
        </a:tabLst>
        <a:defRPr sz="4400">
          <a:solidFill>
            <a:srgbClr val="000000"/>
          </a:solidFill>
          <a:latin typeface="Arial" pitchFamily="34" charset="0"/>
          <a:ea typeface="Microsoft YaHei" pitchFamily="34" charset="-122"/>
        </a:defRPr>
      </a:lvl5pPr>
      <a:lvl6pPr marL="457200" algn="ctr" rtl="0" eaLnBrk="0" fontAlgn="base" hangingPunct="0">
        <a:lnSpc>
          <a:spcPct val="93000"/>
        </a:lnSpc>
        <a:spcBef>
          <a:spcPct val="0"/>
        </a:spcBef>
        <a:spcAft>
          <a:spcPct val="0"/>
        </a:spcAft>
        <a:tabLst>
          <a:tab pos="0" algn="l"/>
          <a:tab pos="447675" algn="l"/>
          <a:tab pos="896938" algn="l"/>
          <a:tab pos="1346200" algn="l"/>
          <a:tab pos="1795463" algn="l"/>
          <a:tab pos="2244725" algn="l"/>
          <a:tab pos="2693988" algn="l"/>
          <a:tab pos="3143250" algn="l"/>
          <a:tab pos="3592513" algn="l"/>
          <a:tab pos="4041775" algn="l"/>
          <a:tab pos="4491038" algn="l"/>
          <a:tab pos="4940300" algn="l"/>
          <a:tab pos="5389563" algn="l"/>
          <a:tab pos="5838825" algn="l"/>
          <a:tab pos="6288088" algn="l"/>
          <a:tab pos="6737350" algn="l"/>
          <a:tab pos="7186613" algn="l"/>
          <a:tab pos="7635875" algn="l"/>
          <a:tab pos="8085138" algn="l"/>
          <a:tab pos="8534400" algn="l"/>
          <a:tab pos="8983663" algn="l"/>
        </a:tabLst>
        <a:defRPr sz="4400">
          <a:solidFill>
            <a:srgbClr val="000000"/>
          </a:solidFill>
          <a:latin typeface="Arial" pitchFamily="34" charset="0"/>
          <a:ea typeface="Microsoft YaHei" pitchFamily="34" charset="-122"/>
        </a:defRPr>
      </a:lvl6pPr>
      <a:lvl7pPr marL="914400" algn="ctr" rtl="0" eaLnBrk="0" fontAlgn="base" hangingPunct="0">
        <a:lnSpc>
          <a:spcPct val="93000"/>
        </a:lnSpc>
        <a:spcBef>
          <a:spcPct val="0"/>
        </a:spcBef>
        <a:spcAft>
          <a:spcPct val="0"/>
        </a:spcAft>
        <a:tabLst>
          <a:tab pos="0" algn="l"/>
          <a:tab pos="447675" algn="l"/>
          <a:tab pos="896938" algn="l"/>
          <a:tab pos="1346200" algn="l"/>
          <a:tab pos="1795463" algn="l"/>
          <a:tab pos="2244725" algn="l"/>
          <a:tab pos="2693988" algn="l"/>
          <a:tab pos="3143250" algn="l"/>
          <a:tab pos="3592513" algn="l"/>
          <a:tab pos="4041775" algn="l"/>
          <a:tab pos="4491038" algn="l"/>
          <a:tab pos="4940300" algn="l"/>
          <a:tab pos="5389563" algn="l"/>
          <a:tab pos="5838825" algn="l"/>
          <a:tab pos="6288088" algn="l"/>
          <a:tab pos="6737350" algn="l"/>
          <a:tab pos="7186613" algn="l"/>
          <a:tab pos="7635875" algn="l"/>
          <a:tab pos="8085138" algn="l"/>
          <a:tab pos="8534400" algn="l"/>
          <a:tab pos="8983663" algn="l"/>
        </a:tabLst>
        <a:defRPr sz="4400">
          <a:solidFill>
            <a:srgbClr val="000000"/>
          </a:solidFill>
          <a:latin typeface="Arial" pitchFamily="34" charset="0"/>
          <a:ea typeface="Microsoft YaHei" pitchFamily="34" charset="-122"/>
        </a:defRPr>
      </a:lvl7pPr>
      <a:lvl8pPr marL="1371600" algn="ctr" rtl="0" eaLnBrk="0" fontAlgn="base" hangingPunct="0">
        <a:lnSpc>
          <a:spcPct val="93000"/>
        </a:lnSpc>
        <a:spcBef>
          <a:spcPct val="0"/>
        </a:spcBef>
        <a:spcAft>
          <a:spcPct val="0"/>
        </a:spcAft>
        <a:tabLst>
          <a:tab pos="0" algn="l"/>
          <a:tab pos="447675" algn="l"/>
          <a:tab pos="896938" algn="l"/>
          <a:tab pos="1346200" algn="l"/>
          <a:tab pos="1795463" algn="l"/>
          <a:tab pos="2244725" algn="l"/>
          <a:tab pos="2693988" algn="l"/>
          <a:tab pos="3143250" algn="l"/>
          <a:tab pos="3592513" algn="l"/>
          <a:tab pos="4041775" algn="l"/>
          <a:tab pos="4491038" algn="l"/>
          <a:tab pos="4940300" algn="l"/>
          <a:tab pos="5389563" algn="l"/>
          <a:tab pos="5838825" algn="l"/>
          <a:tab pos="6288088" algn="l"/>
          <a:tab pos="6737350" algn="l"/>
          <a:tab pos="7186613" algn="l"/>
          <a:tab pos="7635875" algn="l"/>
          <a:tab pos="8085138" algn="l"/>
          <a:tab pos="8534400" algn="l"/>
          <a:tab pos="8983663" algn="l"/>
        </a:tabLst>
        <a:defRPr sz="4400">
          <a:solidFill>
            <a:srgbClr val="000000"/>
          </a:solidFill>
          <a:latin typeface="Arial" pitchFamily="34" charset="0"/>
          <a:ea typeface="Microsoft YaHei" pitchFamily="34" charset="-122"/>
        </a:defRPr>
      </a:lvl8pPr>
      <a:lvl9pPr marL="1828800" algn="ctr" rtl="0" eaLnBrk="0" fontAlgn="base" hangingPunct="0">
        <a:lnSpc>
          <a:spcPct val="93000"/>
        </a:lnSpc>
        <a:spcBef>
          <a:spcPct val="0"/>
        </a:spcBef>
        <a:spcAft>
          <a:spcPct val="0"/>
        </a:spcAft>
        <a:tabLst>
          <a:tab pos="0" algn="l"/>
          <a:tab pos="447675" algn="l"/>
          <a:tab pos="896938" algn="l"/>
          <a:tab pos="1346200" algn="l"/>
          <a:tab pos="1795463" algn="l"/>
          <a:tab pos="2244725" algn="l"/>
          <a:tab pos="2693988" algn="l"/>
          <a:tab pos="3143250" algn="l"/>
          <a:tab pos="3592513" algn="l"/>
          <a:tab pos="4041775" algn="l"/>
          <a:tab pos="4491038" algn="l"/>
          <a:tab pos="4940300" algn="l"/>
          <a:tab pos="5389563" algn="l"/>
          <a:tab pos="5838825" algn="l"/>
          <a:tab pos="6288088" algn="l"/>
          <a:tab pos="6737350" algn="l"/>
          <a:tab pos="7186613" algn="l"/>
          <a:tab pos="7635875" algn="l"/>
          <a:tab pos="8085138" algn="l"/>
          <a:tab pos="8534400" algn="l"/>
          <a:tab pos="8983663" algn="l"/>
        </a:tabLst>
        <a:defRPr sz="4400">
          <a:solidFill>
            <a:srgbClr val="000000"/>
          </a:solidFill>
          <a:latin typeface="Arial" pitchFamily="34" charset="0"/>
          <a:ea typeface="Microsoft YaHei" pitchFamily="34" charset="-122"/>
        </a:defRPr>
      </a:lvl9pPr>
    </p:titleStyle>
    <p:bodyStyle>
      <a:lvl1pPr marL="341313" indent="-341313" algn="l" rtl="0" eaLnBrk="0" fontAlgn="base" hangingPunct="0">
        <a:lnSpc>
          <a:spcPct val="93000"/>
        </a:lnSpc>
        <a:spcBef>
          <a:spcPct val="0"/>
        </a:spcBef>
        <a:spcAft>
          <a:spcPts val="1413"/>
        </a:spcAft>
        <a:tabLst>
          <a:tab pos="341313" algn="l"/>
          <a:tab pos="447675" algn="l"/>
          <a:tab pos="896938" algn="l"/>
          <a:tab pos="1346200" algn="l"/>
          <a:tab pos="1795463" algn="l"/>
          <a:tab pos="2244725" algn="l"/>
          <a:tab pos="2693988" algn="l"/>
          <a:tab pos="3143250" algn="l"/>
          <a:tab pos="3592513" algn="l"/>
          <a:tab pos="4041775" algn="l"/>
          <a:tab pos="4491038" algn="l"/>
          <a:tab pos="4940300" algn="l"/>
          <a:tab pos="5389563" algn="l"/>
          <a:tab pos="5838825" algn="l"/>
          <a:tab pos="6288088" algn="l"/>
          <a:tab pos="6737350" algn="l"/>
          <a:tab pos="7186613" algn="l"/>
          <a:tab pos="7635875" algn="l"/>
          <a:tab pos="8085138" algn="l"/>
          <a:tab pos="8534400" algn="l"/>
          <a:tab pos="8983663" algn="l"/>
        </a:tabLst>
        <a:defRPr lang="cs-CZ" sz="3200">
          <a:solidFill>
            <a:srgbClr val="000000"/>
          </a:solidFill>
          <a:latin typeface="Arial" pitchFamily="18"/>
          <a:ea typeface="Microsoft YaHei" pitchFamily="2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Arial" pitchFamily="34" charset="0"/>
          <a:ea typeface="Microsoft YaHei" pitchFamily="34" charset="-122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Arial" pitchFamily="34" charset="0"/>
          <a:ea typeface="Microsoft YaHei" pitchFamily="34" charset="-122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Arial" pitchFamily="34" charset="0"/>
          <a:ea typeface="Microsoft YaHei" pitchFamily="34" charset="-122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  <a:ea typeface="Microsoft YaHei" pitchFamily="34" charset="-122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  <a:ea typeface="Microsoft YaHei" pitchFamily="34" charset="-122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  <a:ea typeface="Microsoft YaHei" pitchFamily="34" charset="-122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  <a:ea typeface="Microsoft YaHei" pitchFamily="34" charset="-122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pitchFamily="34" charset="0"/>
          <a:ea typeface="Microsoft YaHei" pitchFamily="34" charset="-122"/>
        </a:defRPr>
      </a:lvl9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../Program%20Files%20(x86)/OpenOffice%204/share/gallery/education/TestTubes.png" TargetMode="External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7" Type="http://schemas.openxmlformats.org/officeDocument/2006/relationships/image" Target="../media/image26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audio" Target="../media/audio8.wav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audio" Target="../media/audio8.wav"/><Relationship Id="rId7" Type="http://schemas.openxmlformats.org/officeDocument/2006/relationships/image" Target="../media/image3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13" Type="http://schemas.openxmlformats.org/officeDocument/2006/relationships/image" Target="../media/image47.png"/><Relationship Id="rId3" Type="http://schemas.openxmlformats.org/officeDocument/2006/relationships/audio" Target="../media/audio8.wav"/><Relationship Id="rId7" Type="http://schemas.openxmlformats.org/officeDocument/2006/relationships/image" Target="../media/image41.png"/><Relationship Id="rId12" Type="http://schemas.openxmlformats.org/officeDocument/2006/relationships/image" Target="../media/image4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11" Type="http://schemas.openxmlformats.org/officeDocument/2006/relationships/image" Target="../media/image45.png"/><Relationship Id="rId5" Type="http://schemas.openxmlformats.org/officeDocument/2006/relationships/image" Target="../media/image39.png"/><Relationship Id="rId10" Type="http://schemas.openxmlformats.org/officeDocument/2006/relationships/image" Target="../media/image44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89100" y="287338"/>
            <a:ext cx="6704013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Obrázek 2"/>
          <p:cNvSpPr>
            <a:spLocks noChangeAspect="1"/>
          </p:cNvSpPr>
          <p:nvPr/>
        </p:nvSpPr>
        <p:spPr bwMode="auto">
          <a:xfrm>
            <a:off x="1152525" y="2627313"/>
            <a:ext cx="8064500" cy="4754562"/>
          </a:xfrm>
          <a:prstGeom prst="rect">
            <a:avLst/>
          </a:prstGeom>
          <a:solidFill>
            <a:srgbClr val="CFE7F5"/>
          </a:solidFill>
          <a:ln w="0">
            <a:solidFill>
              <a:srgbClr val="808080"/>
            </a:solidFill>
            <a:miter lim="800000"/>
            <a:headEnd/>
            <a:tailEnd/>
          </a:ln>
        </p:spPr>
        <p:txBody>
          <a:bodyPr/>
          <a:lstStyle/>
          <a:p>
            <a:pPr>
              <a:tabLst>
                <a:tab pos="341313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>
              <a:ea typeface="Microsoft YaHei" pitchFamily="34" charset="-122"/>
            </a:endParaRPr>
          </a:p>
        </p:txBody>
      </p:sp>
      <p:graphicFrame>
        <p:nvGraphicFramePr>
          <p:cNvPr id="2096" name="Group 48"/>
          <p:cNvGraphicFramePr>
            <a:graphicFrameLocks noGrp="1"/>
          </p:cNvGraphicFramePr>
          <p:nvPr/>
        </p:nvGraphicFramePr>
        <p:xfrm>
          <a:off x="792163" y="2147888"/>
          <a:ext cx="8497887" cy="5218118"/>
        </p:xfrm>
        <a:graphic>
          <a:graphicData uri="http://schemas.openxmlformats.org/drawingml/2006/table">
            <a:tbl>
              <a:tblPr/>
              <a:tblGrid>
                <a:gridCol w="4460875"/>
                <a:gridCol w="4037012"/>
              </a:tblGrid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1313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Arial" pitchFamily="34" charset="0"/>
                        </a:rPr>
                        <a:t>Číslo projektu MŠMT:</a:t>
                      </a:r>
                    </a:p>
                  </a:txBody>
                  <a:tcPr marL="100788" marR="100788" marT="50387" marB="5038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9CD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>
                          <a:tab pos="341313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pl-PL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Microsoft YaHei" pitchFamily="34" charset="-122"/>
                        </a:rPr>
                        <a:t>CZ . 1 . 07 / 1. 4. 00 / 21 . 07 06</a:t>
                      </a:r>
                      <a:endParaRPr kumimoji="0" lang="cs-CZ" sz="1500" b="1" i="0" u="none" strike="noStrike" cap="none" normalizeH="0" baseline="0" smtClean="0">
                        <a:ln>
                          <a:noFill/>
                        </a:ln>
                        <a:solidFill>
                          <a:srgbClr val="0070C0"/>
                        </a:solidFill>
                        <a:effectLst/>
                        <a:latin typeface="Calibri" pitchFamily="34" charset="0"/>
                        <a:ea typeface="Microsoft YaHei" pitchFamily="34" charset="-122"/>
                        <a:cs typeface="Arial" pitchFamily="34" charset="0"/>
                      </a:endParaRPr>
                    </a:p>
                  </a:txBody>
                  <a:tcPr marL="100788" marR="100788" marT="50387" marB="5038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9CDE5"/>
                    </a:solidFill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1313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Arial" pitchFamily="34" charset="0"/>
                        </a:rPr>
                        <a:t>Číslo materiálu:</a:t>
                      </a:r>
                    </a:p>
                  </a:txBody>
                  <a:tcPr marL="100788" marR="100788" marT="50387" marB="5038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1313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Arial" pitchFamily="34" charset="0"/>
                        </a:rPr>
                        <a:t>VY_32_INOVACE_1</a:t>
                      </a: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itchFamily="34" charset="0"/>
                          <a:ea typeface="Microsoft YaHei" pitchFamily="34" charset="-122"/>
                          <a:cs typeface="Arial" pitchFamily="34" charset="0"/>
                        </a:rPr>
                        <a:t>9</a:t>
                      </a: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Arial" pitchFamily="34" charset="0"/>
                        </a:rPr>
                        <a:t>_05_úvod do chemie</a:t>
                      </a:r>
                    </a:p>
                  </a:txBody>
                  <a:tcPr marL="100788" marR="100788" marT="50387" marB="5038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568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1313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Arial" pitchFamily="34" charset="0"/>
                        </a:rPr>
                        <a:t>Název školy:</a:t>
                      </a:r>
                    </a:p>
                  </a:txBody>
                  <a:tcPr marL="100788" marR="100788" marT="50387" marB="5038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1313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Arial" pitchFamily="34" charset="0"/>
                        </a:rPr>
                        <a:t>ZŠ, PŠ a MŠ Česká Lípa, Moskevská 679, příspěvková organizace</a:t>
                      </a:r>
                    </a:p>
                  </a:txBody>
                  <a:tcPr marL="100788" marR="100788" marT="50387" marB="5038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1313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Arial" pitchFamily="34" charset="0"/>
                        </a:rPr>
                        <a:t>Ročník:</a:t>
                      </a:r>
                    </a:p>
                  </a:txBody>
                  <a:tcPr marL="100788" marR="100788" marT="50387" marB="5038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1313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Arial" pitchFamily="34" charset="0"/>
                        </a:rPr>
                        <a:t>I. ročník praktické školy</a:t>
                      </a:r>
                    </a:p>
                  </a:txBody>
                  <a:tcPr marL="100788" marR="100788" marT="50387" marB="5038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1313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Arial" pitchFamily="34" charset="0"/>
                        </a:rPr>
                        <a:t>Vzdělávací oblast:</a:t>
                      </a:r>
                    </a:p>
                  </a:txBody>
                  <a:tcPr marL="100788" marR="100788" marT="50387" marB="5038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1313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Arial" pitchFamily="34" charset="0"/>
                        </a:rPr>
                        <a:t>Člověk a příroda</a:t>
                      </a:r>
                    </a:p>
                  </a:txBody>
                  <a:tcPr marL="100788" marR="100788" marT="50387" marB="5038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1313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Arial" pitchFamily="34" charset="0"/>
                        </a:rPr>
                        <a:t>Předmět:</a:t>
                      </a:r>
                    </a:p>
                  </a:txBody>
                  <a:tcPr marL="100788" marR="100788" marT="50387" marB="5038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1313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Arial" pitchFamily="34" charset="0"/>
                        </a:rPr>
                        <a:t>Základy přírodních věd</a:t>
                      </a:r>
                    </a:p>
                  </a:txBody>
                  <a:tcPr marL="100788" marR="100788" marT="50387" marB="5038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1313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Arial" pitchFamily="34" charset="0"/>
                        </a:rPr>
                        <a:t>Tematický okruh:</a:t>
                      </a:r>
                    </a:p>
                  </a:txBody>
                  <a:tcPr marL="100788" marR="100788" marT="50387" marB="5038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1313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Arial" pitchFamily="34" charset="0"/>
                        </a:rPr>
                        <a:t>Základy chemie</a:t>
                      </a:r>
                    </a:p>
                  </a:txBody>
                  <a:tcPr marL="100788" marR="100788" marT="50387" marB="5038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1313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Arial" pitchFamily="34" charset="0"/>
                        </a:rPr>
                        <a:t>Téma:</a:t>
                      </a:r>
                    </a:p>
                  </a:txBody>
                  <a:tcPr marL="100788" marR="100788" marT="50387" marB="5038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1313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itchFamily="34" charset="0"/>
                          <a:ea typeface="Microsoft YaHei" pitchFamily="34" charset="-122"/>
                          <a:cs typeface="Arial" pitchFamily="34" charset="0"/>
                        </a:rPr>
                        <a:t>Výchozí látky</a:t>
                      </a:r>
                    </a:p>
                  </a:txBody>
                  <a:tcPr marL="100788" marR="100788" marT="50387" marB="5038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1313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Arial" pitchFamily="34" charset="0"/>
                        </a:rPr>
                        <a:t>Název autora:</a:t>
                      </a:r>
                    </a:p>
                  </a:txBody>
                  <a:tcPr marL="100788" marR="100788" marT="50387" marB="5038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1313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Arial" pitchFamily="34" charset="0"/>
                        </a:rPr>
                        <a:t>Mgr. </a:t>
                      </a: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Arial" pitchFamily="34" charset="0"/>
                          <a:ea typeface="Microsoft YaHei" pitchFamily="34" charset="-122"/>
                          <a:cs typeface="Arial" pitchFamily="34" charset="0"/>
                        </a:rPr>
                        <a:t>Lucie Červenková</a:t>
                      </a:r>
                    </a:p>
                  </a:txBody>
                  <a:tcPr marL="100788" marR="100788" marT="50387" marB="5038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1313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Arial" pitchFamily="34" charset="0"/>
                        </a:rPr>
                        <a:t>Vytvořeno dne:</a:t>
                      </a:r>
                    </a:p>
                  </a:txBody>
                  <a:tcPr marL="100788" marR="100788" marT="50387" marB="5038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1313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Arial" pitchFamily="34" charset="0"/>
                        </a:rPr>
                        <a:t>Září 2012</a:t>
                      </a:r>
                    </a:p>
                  </a:txBody>
                  <a:tcPr marL="100788" marR="100788" marT="50387" marB="5038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1313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Arial" pitchFamily="34" charset="0"/>
                        </a:rPr>
                        <a:t>Anotace </a:t>
                      </a:r>
                    </a:p>
                  </a:txBody>
                  <a:tcPr marL="100788" marR="100788" marT="50387" marB="5038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1313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Arial" pitchFamily="34" charset="0"/>
                        </a:rPr>
                        <a:t>DUM určený žákům Praktické školy k seznámení se s vývojem, významem a  nebezpečím chemie</a:t>
                      </a:r>
                    </a:p>
                  </a:txBody>
                  <a:tcPr marL="100788" marR="100788" marT="50387" marB="5038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1313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Arial" pitchFamily="34" charset="0"/>
                        </a:rPr>
                        <a:t>Klíčová slova:</a:t>
                      </a:r>
                    </a:p>
                  </a:txBody>
                  <a:tcPr marL="100788" marR="100788" marT="50387" marB="5038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341313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Arial" pitchFamily="34" charset="0"/>
                        </a:rPr>
                        <a:t>Chemie, alchymie, tabulky, látky, zkoumání</a:t>
                      </a:r>
                    </a:p>
                  </a:txBody>
                  <a:tcPr marL="100788" marR="100788" marT="50387" marB="5038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cover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Obdélník 3"/>
          <p:cNvSpPr>
            <a:spLocks/>
          </p:cNvSpPr>
          <p:nvPr/>
        </p:nvSpPr>
        <p:spPr bwMode="auto">
          <a:xfrm>
            <a:off x="792163" y="3041650"/>
            <a:ext cx="8280400" cy="917575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0 w 21600"/>
              <a:gd name="T7" fmla="*/ 2147483647 h 21600"/>
              <a:gd name="T8" fmla="*/ 17694720 60000 65536"/>
              <a:gd name="T9" fmla="*/ 0 60000 65536"/>
              <a:gd name="T10" fmla="*/ 5898240 60000 65536"/>
              <a:gd name="T11" fmla="*/ 11796480 60000 65536"/>
              <a:gd name="T12" fmla="*/ 0 w 21600"/>
              <a:gd name="T13" fmla="*/ 0 h 21600"/>
              <a:gd name="T14" fmla="*/ 21600 w 21600"/>
              <a:gd name="T15" fmla="*/ 216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9525">
            <a:noFill/>
            <a:miter lim="800000"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i="1">
                <a:solidFill>
                  <a:srgbClr val="000000"/>
                </a:solidFill>
                <a:latin typeface="Verdana" pitchFamily="34" charset="0"/>
                <a:ea typeface="Microsoft YaHei" pitchFamily="34" charset="-122"/>
              </a:rPr>
              <a:t>Prezentace určena žákům praktické školy k učivu o chemii, jejím vývoji, užitku a nebezpečí</a:t>
            </a:r>
          </a:p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>
                <a:solidFill>
                  <a:srgbClr val="000000"/>
                </a:solidFill>
                <a:ea typeface="Microsoft YaHei" pitchFamily="34" charset="-122"/>
              </a:rPr>
              <a:t>Pomůcky: interaktivní tabule, dataprojektor, učebnice.</a:t>
            </a:r>
          </a:p>
        </p:txBody>
      </p:sp>
    </p:spTree>
  </p:cSld>
  <p:clrMapOvr>
    <a:masterClrMapping/>
  </p:clrMapOvr>
  <p:transition spd="slow">
    <p:cover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-2198688"/>
            <a:ext cx="9070975" cy="6264276"/>
          </a:xfrm>
        </p:spPr>
        <p:txBody>
          <a:bodyPr/>
          <a:lstStyle/>
          <a:p>
            <a:pPr eaLnBrk="1">
              <a:lnSpc>
                <a:spcPct val="117000"/>
              </a:lnSpc>
            </a:pPr>
            <a:r>
              <a:rPr altLang="cs-CZ" sz="7200" b="1" i="1" smtClean="0">
                <a:solidFill>
                  <a:srgbClr val="993366"/>
                </a:solidFill>
                <a:latin typeface="Comic Sans MS" pitchFamily="66" charset="0"/>
                <a:ea typeface="Microsoft YaHei" pitchFamily="34" charset="-122"/>
              </a:rPr>
              <a:t/>
            </a:r>
            <a:br>
              <a:rPr altLang="cs-CZ" sz="7200" b="1" i="1" smtClean="0">
                <a:solidFill>
                  <a:srgbClr val="993366"/>
                </a:solidFill>
                <a:latin typeface="Comic Sans MS" pitchFamily="66" charset="0"/>
                <a:ea typeface="Microsoft YaHei" pitchFamily="34" charset="-122"/>
              </a:rPr>
            </a:br>
            <a:r>
              <a:rPr altLang="cs-CZ" sz="7200" b="1" i="1" smtClean="0">
                <a:solidFill>
                  <a:srgbClr val="993366"/>
                </a:solidFill>
                <a:latin typeface="Comic Sans MS" pitchFamily="66" charset="0"/>
                <a:ea typeface="Microsoft YaHei" pitchFamily="34" charset="-122"/>
              </a:rPr>
              <a:t/>
            </a:r>
            <a:br>
              <a:rPr altLang="cs-CZ" sz="7200" b="1" i="1" smtClean="0">
                <a:solidFill>
                  <a:srgbClr val="993366"/>
                </a:solidFill>
                <a:latin typeface="Comic Sans MS" pitchFamily="66" charset="0"/>
                <a:ea typeface="Microsoft YaHei" pitchFamily="34" charset="-122"/>
              </a:rPr>
            </a:br>
            <a:r>
              <a:rPr altLang="cs-CZ" sz="7200" b="1" i="1" smtClean="0">
                <a:solidFill>
                  <a:srgbClr val="993366"/>
                </a:solidFill>
                <a:latin typeface="Comic Sans MS" pitchFamily="66" charset="0"/>
                <a:ea typeface="Microsoft YaHei" pitchFamily="34" charset="-122"/>
              </a:rPr>
              <a:t/>
            </a:r>
            <a:br>
              <a:rPr altLang="cs-CZ" sz="7200" b="1" i="1" smtClean="0">
                <a:solidFill>
                  <a:srgbClr val="993366"/>
                </a:solidFill>
                <a:latin typeface="Comic Sans MS" pitchFamily="66" charset="0"/>
                <a:ea typeface="Microsoft YaHei" pitchFamily="34" charset="-122"/>
              </a:rPr>
            </a:br>
            <a:r>
              <a:rPr altLang="cs-CZ" sz="7200" b="1" i="1" smtClean="0">
                <a:solidFill>
                  <a:srgbClr val="993366"/>
                </a:solidFill>
                <a:latin typeface="Comic Sans MS" pitchFamily="66" charset="0"/>
                <a:ea typeface="Microsoft YaHei" pitchFamily="34" charset="-122"/>
              </a:rPr>
              <a:t/>
            </a:r>
            <a:br>
              <a:rPr altLang="cs-CZ" sz="7200" b="1" i="1" smtClean="0">
                <a:solidFill>
                  <a:srgbClr val="993366"/>
                </a:solidFill>
                <a:latin typeface="Comic Sans MS" pitchFamily="66" charset="0"/>
                <a:ea typeface="Microsoft YaHei" pitchFamily="34" charset="-122"/>
              </a:rPr>
            </a:br>
            <a:endParaRPr altLang="cs-CZ" sz="7200" b="1" i="1" smtClean="0">
              <a:solidFill>
                <a:srgbClr val="993366"/>
              </a:solidFill>
              <a:latin typeface="Comic Sans MS" pitchFamily="66" charset="0"/>
              <a:ea typeface="Microsoft YaHei" pitchFamily="34" charset="-122"/>
            </a:endParaRPr>
          </a:p>
        </p:txBody>
      </p:sp>
      <p:sp>
        <p:nvSpPr>
          <p:cNvPr id="4099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503238" y="301625"/>
            <a:ext cx="9067800" cy="6451600"/>
          </a:xfrm>
        </p:spPr>
        <p:txBody>
          <a:bodyPr tIns="0" anchor="ctr"/>
          <a:lstStyle/>
          <a:p>
            <a:pPr algn="ctr" eaLnBrk="1">
              <a:spcAft>
                <a:spcPct val="0"/>
              </a:spcAft>
              <a:buSzPct val="45000"/>
              <a:buFont typeface="StarSymbol"/>
              <a:buChar char="●"/>
            </a:pPr>
            <a:r>
              <a:rPr altLang="cs-CZ" sz="4000" b="1" i="1" smtClean="0">
                <a:solidFill>
                  <a:srgbClr val="FF0000"/>
                </a:solidFill>
                <a:latin typeface="Comic Sans MS" pitchFamily="66" charset="0"/>
                <a:ea typeface="Microsoft YaHei" pitchFamily="34" charset="-122"/>
              </a:rPr>
              <a:t>Co víme o chemii</a:t>
            </a:r>
          </a:p>
          <a:p>
            <a:pPr algn="ctr" eaLnBrk="1">
              <a:spcAft>
                <a:spcPct val="0"/>
              </a:spcAft>
              <a:buSzPct val="45000"/>
              <a:buFont typeface="StarSymbol"/>
              <a:buChar char="●"/>
            </a:pPr>
            <a:r>
              <a:rPr altLang="cs-CZ" sz="4000" b="1" i="1" smtClean="0">
                <a:solidFill>
                  <a:srgbClr val="FF0000"/>
                </a:solidFill>
                <a:latin typeface="Comic Sans MS" pitchFamily="66" charset="0"/>
                <a:ea typeface="Microsoft YaHei" pitchFamily="34" charset="-122"/>
              </a:rPr>
              <a:t> proč se učíme chemii</a:t>
            </a:r>
          </a:p>
          <a:p>
            <a:pPr algn="ctr" eaLnBrk="1">
              <a:spcAft>
                <a:spcPct val="0"/>
              </a:spcAft>
              <a:buSzPct val="45000"/>
              <a:buFont typeface="StarSymbol"/>
              <a:buChar char="●"/>
            </a:pPr>
            <a:r>
              <a:rPr altLang="cs-CZ" sz="4000" b="1" i="1" smtClean="0">
                <a:solidFill>
                  <a:srgbClr val="FF0000"/>
                </a:solidFill>
                <a:latin typeface="Comic Sans MS" pitchFamily="66" charset="0"/>
                <a:ea typeface="Microsoft YaHei" pitchFamily="34" charset="-122"/>
              </a:rPr>
              <a:t>užitek a nebezpečí chemie</a:t>
            </a:r>
          </a:p>
        </p:txBody>
      </p:sp>
    </p:spTree>
  </p:cSld>
  <p:clrMapOvr>
    <a:masterClrMapping/>
  </p:clrMapOvr>
  <p:transition spd="slow">
    <p:cover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301625"/>
            <a:ext cx="9070975" cy="1262063"/>
          </a:xfrm>
        </p:spPr>
        <p:txBody>
          <a:bodyPr/>
          <a:lstStyle/>
          <a:p>
            <a:pPr eaLnBrk="1">
              <a:lnSpc>
                <a:spcPct val="117000"/>
              </a:lnSpc>
            </a:pPr>
            <a:r>
              <a:rPr altLang="cs-CZ" sz="3600" b="1" i="1" u="sng" smtClean="0">
                <a:solidFill>
                  <a:srgbClr val="000080"/>
                </a:solidFill>
                <a:latin typeface="Comic Sans MS" pitchFamily="66" charset="0"/>
                <a:ea typeface="Microsoft YaHei" pitchFamily="34" charset="-122"/>
              </a:rPr>
              <a:t>CO TO JE -CHEMIE?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503238" y="1274763"/>
            <a:ext cx="9070975" cy="4989512"/>
          </a:xfrm>
        </p:spPr>
        <p:txBody>
          <a:bodyPr tIns="0"/>
          <a:lstStyle/>
          <a:p>
            <a:pPr marL="0" indent="0" algn="just" eaLnBrk="1" hangingPunct="1">
              <a:lnSpc>
                <a:spcPct val="117000"/>
              </a:lnSpc>
              <a:spcBef>
                <a:spcPts val="700"/>
              </a:spcBef>
              <a:spcAft>
                <a:spcPct val="0"/>
              </a:spcAft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0" algn="l"/>
                <a:tab pos="104775" algn="l"/>
                <a:tab pos="554038" algn="l"/>
                <a:tab pos="1003300" algn="l"/>
                <a:tab pos="1452563" algn="l"/>
                <a:tab pos="1901825" algn="l"/>
                <a:tab pos="2351088" algn="l"/>
                <a:tab pos="2800350" algn="l"/>
                <a:tab pos="3249613" algn="l"/>
                <a:tab pos="3698875" algn="l"/>
                <a:tab pos="4148138" algn="l"/>
                <a:tab pos="4597400" algn="l"/>
                <a:tab pos="5046663" algn="l"/>
                <a:tab pos="5495925" algn="l"/>
                <a:tab pos="5945188" algn="l"/>
                <a:tab pos="6394450" algn="l"/>
                <a:tab pos="6843713" algn="l"/>
                <a:tab pos="7292975" algn="l"/>
                <a:tab pos="7742238" algn="l"/>
                <a:tab pos="8191500" algn="l"/>
                <a:tab pos="8640763" algn="l"/>
              </a:tabLst>
            </a:pPr>
            <a:r>
              <a:rPr altLang="cs-CZ" sz="2600" i="1" smtClean="0">
                <a:solidFill>
                  <a:srgbClr val="330066"/>
                </a:solidFill>
                <a:latin typeface="Comic Sans MS" pitchFamily="66" charset="0"/>
                <a:ea typeface="Microsoft YaHei" pitchFamily="34" charset="-122"/>
              </a:rPr>
              <a:t>Chemie (lučba)</a:t>
            </a:r>
          </a:p>
          <a:p>
            <a:pPr marL="0" lvl="1" indent="0" algn="just" eaLnBrk="1" hangingPunct="1">
              <a:lnSpc>
                <a:spcPct val="117000"/>
              </a:lnSpc>
              <a:spcBef>
                <a:spcPts val="600"/>
              </a:spcBef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0" algn="l"/>
                <a:tab pos="104775" algn="l"/>
                <a:tab pos="554038" algn="l"/>
                <a:tab pos="1003300" algn="l"/>
                <a:tab pos="1452563" algn="l"/>
                <a:tab pos="1901825" algn="l"/>
                <a:tab pos="2351088" algn="l"/>
                <a:tab pos="2800350" algn="l"/>
                <a:tab pos="3249613" algn="l"/>
                <a:tab pos="3698875" algn="l"/>
                <a:tab pos="4148138" algn="l"/>
                <a:tab pos="4597400" algn="l"/>
                <a:tab pos="5046663" algn="l"/>
                <a:tab pos="5495925" algn="l"/>
                <a:tab pos="5945188" algn="l"/>
                <a:tab pos="6394450" algn="l"/>
                <a:tab pos="6843713" algn="l"/>
                <a:tab pos="7292975" algn="l"/>
                <a:tab pos="7742238" algn="l"/>
                <a:tab pos="8191500" algn="l"/>
                <a:tab pos="8640763" algn="l"/>
              </a:tabLst>
            </a:pPr>
            <a:r>
              <a:rPr lang="cs-CZ" altLang="cs-CZ" sz="2600" i="1" smtClean="0">
                <a:solidFill>
                  <a:srgbClr val="330066"/>
                </a:solidFill>
                <a:latin typeface="Comic Sans MS" pitchFamily="66" charset="0"/>
              </a:rPr>
              <a:t>věda patřící do přírodních věd</a:t>
            </a:r>
          </a:p>
          <a:p>
            <a:pPr marL="0" lvl="1" indent="0" algn="just" eaLnBrk="1" hangingPunct="1">
              <a:lnSpc>
                <a:spcPct val="117000"/>
              </a:lnSpc>
              <a:spcBef>
                <a:spcPts val="600"/>
              </a:spcBef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0" algn="l"/>
                <a:tab pos="104775" algn="l"/>
                <a:tab pos="554038" algn="l"/>
                <a:tab pos="1003300" algn="l"/>
                <a:tab pos="1452563" algn="l"/>
                <a:tab pos="1901825" algn="l"/>
                <a:tab pos="2351088" algn="l"/>
                <a:tab pos="2800350" algn="l"/>
                <a:tab pos="3249613" algn="l"/>
                <a:tab pos="3698875" algn="l"/>
                <a:tab pos="4148138" algn="l"/>
                <a:tab pos="4597400" algn="l"/>
                <a:tab pos="5046663" algn="l"/>
                <a:tab pos="5495925" algn="l"/>
                <a:tab pos="5945188" algn="l"/>
                <a:tab pos="6394450" algn="l"/>
                <a:tab pos="6843713" algn="l"/>
                <a:tab pos="7292975" algn="l"/>
                <a:tab pos="7742238" algn="l"/>
                <a:tab pos="8191500" algn="l"/>
                <a:tab pos="8640763" algn="l"/>
              </a:tabLst>
            </a:pPr>
            <a:r>
              <a:rPr lang="cs-CZ" altLang="cs-CZ" sz="2600" i="1" smtClean="0">
                <a:solidFill>
                  <a:srgbClr val="330066"/>
                </a:solidFill>
                <a:latin typeface="Comic Sans MS" pitchFamily="66" charset="0"/>
              </a:rPr>
              <a:t>věda zabývající se vlastnostmi, přípravou a složením různých  látek</a:t>
            </a:r>
          </a:p>
          <a:p>
            <a:pPr marL="0" lvl="1" indent="0" algn="just" eaLnBrk="1" hangingPunct="1">
              <a:lnSpc>
                <a:spcPct val="117000"/>
              </a:lnSpc>
              <a:spcBef>
                <a:spcPts val="500"/>
              </a:spcBef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0" algn="l"/>
                <a:tab pos="104775" algn="l"/>
                <a:tab pos="554038" algn="l"/>
                <a:tab pos="1003300" algn="l"/>
                <a:tab pos="1452563" algn="l"/>
                <a:tab pos="1901825" algn="l"/>
                <a:tab pos="2351088" algn="l"/>
                <a:tab pos="2800350" algn="l"/>
                <a:tab pos="3249613" algn="l"/>
                <a:tab pos="3698875" algn="l"/>
                <a:tab pos="4148138" algn="l"/>
                <a:tab pos="4597400" algn="l"/>
                <a:tab pos="5046663" algn="l"/>
                <a:tab pos="5495925" algn="l"/>
                <a:tab pos="5945188" algn="l"/>
                <a:tab pos="6394450" algn="l"/>
                <a:tab pos="6843713" algn="l"/>
                <a:tab pos="7292975" algn="l"/>
                <a:tab pos="7742238" algn="l"/>
                <a:tab pos="8191500" algn="l"/>
                <a:tab pos="8640763" algn="l"/>
              </a:tabLst>
            </a:pPr>
            <a:r>
              <a:rPr lang="cs-CZ" altLang="cs-CZ" sz="2600" i="1" smtClean="0">
                <a:solidFill>
                  <a:srgbClr val="330066"/>
                </a:solidFill>
                <a:latin typeface="Comic Sans MS" pitchFamily="66" charset="0"/>
              </a:rPr>
              <a:t>předchůdce – </a:t>
            </a:r>
            <a:r>
              <a:rPr lang="cs-CZ" altLang="cs-CZ" sz="2600" i="1" u="sng" smtClean="0">
                <a:solidFill>
                  <a:srgbClr val="330066"/>
                </a:solidFill>
                <a:latin typeface="Comic Sans MS" pitchFamily="66" charset="0"/>
              </a:rPr>
              <a:t>alchymie – </a:t>
            </a:r>
            <a:r>
              <a:rPr lang="cs-CZ" altLang="cs-CZ" sz="2600" i="1" smtClean="0">
                <a:solidFill>
                  <a:srgbClr val="330066"/>
                </a:solidFill>
                <a:latin typeface="Comic Sans MS" pitchFamily="66" charset="0"/>
              </a:rPr>
              <a:t>(výroba zlata, elixíru mládí)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63600" y="3959225"/>
            <a:ext cx="2735263" cy="302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64050" y="4319588"/>
            <a:ext cx="4646613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301625"/>
            <a:ext cx="9070975" cy="1262063"/>
          </a:xfrm>
        </p:spPr>
        <p:txBody>
          <a:bodyPr/>
          <a:lstStyle/>
          <a:p>
            <a:pPr eaLnBrk="1">
              <a:lnSpc>
                <a:spcPct val="117000"/>
              </a:lnSpc>
            </a:pPr>
            <a:r>
              <a:rPr altLang="cs-CZ" sz="3600" b="1" i="1" u="sng" smtClean="0">
                <a:solidFill>
                  <a:srgbClr val="4B1F6F"/>
                </a:solidFill>
                <a:latin typeface="Comic Sans MS" pitchFamily="66" charset="0"/>
                <a:ea typeface="Microsoft YaHei" pitchFamily="34" charset="-122"/>
              </a:rPr>
              <a:t>CHEMIE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503238" y="1706563"/>
            <a:ext cx="9070975" cy="4989512"/>
          </a:xfrm>
        </p:spPr>
        <p:txBody>
          <a:bodyPr tIns="0" anchor="ctr"/>
          <a:lstStyle/>
          <a:p>
            <a:pPr marL="0" indent="0" algn="ctr" eaLnBrk="1" hangingPunct="1">
              <a:lnSpc>
                <a:spcPct val="117000"/>
              </a:lnSpc>
              <a:spcBef>
                <a:spcPts val="638"/>
              </a:spcBef>
              <a:spcAft>
                <a:spcPts val="1425"/>
              </a:spcAft>
              <a:buSzPts val="1100"/>
              <a:buFontTx/>
              <a:buBlip>
                <a:blip r:embed="rId4"/>
              </a:buBlip>
              <a:tabLst>
                <a:tab pos="0" algn="l"/>
                <a:tab pos="104775" algn="l"/>
                <a:tab pos="554038" algn="l"/>
                <a:tab pos="1003300" algn="l"/>
                <a:tab pos="1452563" algn="l"/>
                <a:tab pos="1901825" algn="l"/>
                <a:tab pos="2351088" algn="l"/>
                <a:tab pos="2800350" algn="l"/>
                <a:tab pos="3249613" algn="l"/>
                <a:tab pos="3698875" algn="l"/>
                <a:tab pos="4148138" algn="l"/>
                <a:tab pos="4597400" algn="l"/>
                <a:tab pos="5046663" algn="l"/>
                <a:tab pos="5495925" algn="l"/>
                <a:tab pos="5945188" algn="l"/>
                <a:tab pos="6394450" algn="l"/>
                <a:tab pos="6843713" algn="l"/>
                <a:tab pos="7292975" algn="l"/>
                <a:tab pos="7742238" algn="l"/>
                <a:tab pos="8191500" algn="l"/>
                <a:tab pos="8640763" algn="l"/>
              </a:tabLst>
            </a:pPr>
            <a:r>
              <a:rPr altLang="cs-CZ" sz="3600" i="1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je přírodní věda, která se zabývá složením a vnitřní stavbou látek, zkoumá jejich vlastnosti a změny.</a:t>
            </a:r>
          </a:p>
          <a:p>
            <a:pPr marL="0" indent="0" algn="ctr" eaLnBrk="1" hangingPunct="1">
              <a:lnSpc>
                <a:spcPct val="117000"/>
              </a:lnSpc>
              <a:spcBef>
                <a:spcPts val="638"/>
              </a:spcBef>
              <a:spcAft>
                <a:spcPts val="1425"/>
              </a:spcAft>
              <a:buSzPts val="1100"/>
              <a:buFontTx/>
              <a:buBlip>
                <a:blip r:embed="rId4"/>
              </a:buBlip>
              <a:tabLst>
                <a:tab pos="0" algn="l"/>
                <a:tab pos="104775" algn="l"/>
                <a:tab pos="554038" algn="l"/>
                <a:tab pos="1003300" algn="l"/>
                <a:tab pos="1452563" algn="l"/>
                <a:tab pos="1901825" algn="l"/>
                <a:tab pos="2351088" algn="l"/>
                <a:tab pos="2800350" algn="l"/>
                <a:tab pos="3249613" algn="l"/>
                <a:tab pos="3698875" algn="l"/>
                <a:tab pos="4148138" algn="l"/>
                <a:tab pos="4597400" algn="l"/>
                <a:tab pos="5046663" algn="l"/>
                <a:tab pos="5495925" algn="l"/>
                <a:tab pos="5945188" algn="l"/>
                <a:tab pos="6394450" algn="l"/>
                <a:tab pos="6843713" algn="l"/>
                <a:tab pos="7292975" algn="l"/>
                <a:tab pos="7742238" algn="l"/>
                <a:tab pos="8191500" algn="l"/>
                <a:tab pos="8640763" algn="l"/>
              </a:tabLst>
            </a:pPr>
            <a:r>
              <a:rPr altLang="cs-CZ" sz="3600" i="1" smtClean="0">
                <a:solidFill>
                  <a:srgbClr val="7E0021"/>
                </a:solidFill>
                <a:latin typeface="Comic Sans MS" pitchFamily="66" charset="0"/>
                <a:ea typeface="Microsoft YaHei" pitchFamily="34" charset="-122"/>
              </a:rPr>
              <a:t>je věda o látkách a jejich přeměnách</a:t>
            </a:r>
          </a:p>
          <a:p>
            <a:pPr marL="0" indent="0" algn="ctr" eaLnBrk="1" hangingPunct="1">
              <a:lnSpc>
                <a:spcPct val="117000"/>
              </a:lnSpc>
              <a:spcBef>
                <a:spcPts val="638"/>
              </a:spcBef>
              <a:spcAft>
                <a:spcPts val="1425"/>
              </a:spcAft>
              <a:buSzPts val="1100"/>
              <a:buFontTx/>
              <a:buBlip>
                <a:blip r:embed="rId4"/>
              </a:buBlip>
              <a:tabLst>
                <a:tab pos="0" algn="l"/>
                <a:tab pos="104775" algn="l"/>
                <a:tab pos="554038" algn="l"/>
                <a:tab pos="1003300" algn="l"/>
                <a:tab pos="1452563" algn="l"/>
                <a:tab pos="1901825" algn="l"/>
                <a:tab pos="2351088" algn="l"/>
                <a:tab pos="2800350" algn="l"/>
                <a:tab pos="3249613" algn="l"/>
                <a:tab pos="3698875" algn="l"/>
                <a:tab pos="4148138" algn="l"/>
                <a:tab pos="4597400" algn="l"/>
                <a:tab pos="5046663" algn="l"/>
                <a:tab pos="5495925" algn="l"/>
                <a:tab pos="5945188" algn="l"/>
                <a:tab pos="6394450" algn="l"/>
                <a:tab pos="6843713" algn="l"/>
                <a:tab pos="7292975" algn="l"/>
                <a:tab pos="7742238" algn="l"/>
                <a:tab pos="8191500" algn="l"/>
                <a:tab pos="8640763" algn="l"/>
              </a:tabLst>
            </a:pPr>
            <a:r>
              <a:rPr altLang="cs-CZ" sz="3600" i="1" smtClean="0">
                <a:solidFill>
                  <a:srgbClr val="FF00CC"/>
                </a:solidFill>
                <a:latin typeface="Comic Sans MS" pitchFamily="66" charset="0"/>
                <a:ea typeface="Microsoft YaHei" pitchFamily="34" charset="-122"/>
              </a:rPr>
              <a:t>zkoumá složení a vlastnosti látek, podmínky a způsob jejich přeměn a možnosti jejich využití</a:t>
            </a:r>
          </a:p>
        </p:txBody>
      </p:sp>
    </p:spTree>
  </p:cSld>
  <p:clrMapOvr>
    <a:masterClrMapping/>
  </p:clrMapOvr>
  <p:transition spd="slow">
    <p:cover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301625"/>
            <a:ext cx="9070975" cy="1262063"/>
          </a:xfrm>
        </p:spPr>
        <p:txBody>
          <a:bodyPr/>
          <a:lstStyle/>
          <a:p>
            <a:pPr eaLnBrk="1">
              <a:lnSpc>
                <a:spcPct val="117000"/>
              </a:lnSpc>
            </a:pPr>
            <a:r>
              <a:rPr altLang="cs-CZ" sz="3600" b="1" i="1" u="sng" smtClean="0">
                <a:solidFill>
                  <a:srgbClr val="660066"/>
                </a:solidFill>
                <a:latin typeface="Comic Sans MS" pitchFamily="66" charset="0"/>
                <a:ea typeface="Microsoft YaHei" pitchFamily="34" charset="-122"/>
              </a:rPr>
              <a:t>VZNIK A VÝVOJ CHEMIE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503238" y="1768475"/>
            <a:ext cx="9070975" cy="4989513"/>
          </a:xfrm>
        </p:spPr>
        <p:txBody>
          <a:bodyPr tIns="0"/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Times New Roman" pitchFamily="18"/>
              <a:buChar char="–"/>
            </a:lvl2pPr>
            <a:lvl3pPr lvl="2">
              <a:buClr>
                <a:srgbClr val="000000"/>
              </a:buClr>
              <a:buSzPct val="100000"/>
              <a:buFont typeface="Times New Roman" pitchFamily="18"/>
              <a:buChar char="•"/>
            </a:lvl3pPr>
            <a:lvl4pPr lvl="3">
              <a:buClr>
                <a:srgbClr val="000000"/>
              </a:buClr>
              <a:buSzPct val="100000"/>
              <a:buFont typeface="Times New Roman" pitchFamily="18"/>
              <a:buChar char="–"/>
            </a:lvl4pPr>
            <a:lvl5pPr lvl="4">
              <a:buClr>
                <a:srgbClr val="000000"/>
              </a:buClr>
              <a:buSzPct val="100000"/>
              <a:buFont typeface="Times New Roman" pitchFamily="18"/>
              <a:buChar char="»"/>
            </a:lvl5pPr>
            <a:lvl6pPr lvl="5">
              <a:buClr>
                <a:srgbClr val="000000"/>
              </a:buClr>
              <a:buSzPct val="100000"/>
              <a:buFont typeface="Times New Roman" pitchFamily="18"/>
              <a:buChar char="»"/>
            </a:lvl6pPr>
            <a:lvl7pPr lvl="6">
              <a:buClr>
                <a:srgbClr val="000000"/>
              </a:buClr>
              <a:buSzPct val="100000"/>
              <a:buFont typeface="Times New Roman" pitchFamily="18"/>
              <a:buChar char="»"/>
            </a:lvl7pPr>
            <a:lvl8pPr lvl="7">
              <a:buClr>
                <a:srgbClr val="000000"/>
              </a:buClr>
              <a:buSzPct val="100000"/>
              <a:buFont typeface="Times New Roman" pitchFamily="18"/>
              <a:buChar char="»"/>
            </a:lvl8pPr>
            <a:lvl9pPr lvl="8">
              <a:buClr>
                <a:srgbClr val="000000"/>
              </a:buClr>
              <a:buSzPct val="100000"/>
              <a:buFont typeface="Times New Roman" pitchFamily="18"/>
              <a:buChar char="»"/>
            </a:lvl9pPr>
          </a:lstStyle>
          <a:p>
            <a:pPr marL="0" indent="0" algn="ctr" eaLnBrk="1" fontAlgn="auto" hangingPunct="1">
              <a:lnSpc>
                <a:spcPct val="117000"/>
              </a:lnSpc>
              <a:spcBef>
                <a:spcPts val="635"/>
              </a:spcBef>
              <a:spcAft>
                <a:spcPts val="1423"/>
              </a:spcAft>
              <a:buSzPts val="1186"/>
              <a:buFontTx/>
              <a:buBlip>
                <a:blip r:embed="rId4"/>
              </a:buBlip>
              <a:tabLst>
                <a:tab pos="0" algn="l"/>
                <a:tab pos="106200" algn="l"/>
                <a:tab pos="555480" algn="l"/>
                <a:tab pos="1004760" algn="l"/>
                <a:tab pos="1454040" algn="l"/>
                <a:tab pos="1903320" algn="l"/>
                <a:tab pos="2352600" algn="l"/>
                <a:tab pos="2801880" algn="l"/>
                <a:tab pos="3251159" algn="l"/>
                <a:tab pos="3700440" algn="l"/>
                <a:tab pos="4149719" algn="l"/>
                <a:tab pos="4598640" algn="l"/>
                <a:tab pos="5047920" algn="l"/>
                <a:tab pos="5497200" algn="l"/>
                <a:tab pos="5946480" algn="l"/>
                <a:tab pos="6395759" algn="l"/>
                <a:tab pos="6845040" algn="l"/>
                <a:tab pos="7294319" algn="l"/>
                <a:tab pos="7743600" algn="l"/>
                <a:tab pos="8192880" algn="l"/>
                <a:tab pos="8642160" algn="l"/>
              </a:tabLst>
              <a:defRPr/>
            </a:pPr>
            <a:r>
              <a:rPr i="1" smtClean="0">
                <a:solidFill>
                  <a:srgbClr val="000080"/>
                </a:solidFill>
                <a:latin typeface="Comic Sans MS" pitchFamily="66"/>
                <a:cs typeface="Microsoft YaHei" pitchFamily="2"/>
              </a:rPr>
              <a:t>Látkové přeměny jsou základem velké řady technologických postupů spojených s osvojením ohně (výroba keramiky a vápna či úprava potravy) nebo se zpracováním kůží a tkanin.</a:t>
            </a:r>
          </a:p>
          <a:p>
            <a:pPr marL="214200" indent="-214200" algn="ctr" eaLnBrk="1" fontAlgn="auto" hangingPunct="1">
              <a:lnSpc>
                <a:spcPct val="117000"/>
              </a:lnSpc>
              <a:spcBef>
                <a:spcPts val="635"/>
              </a:spcBef>
              <a:spcAft>
                <a:spcPts val="1423"/>
              </a:spcAft>
              <a:tabLst>
                <a:tab pos="214200" algn="l"/>
                <a:tab pos="320400" algn="l"/>
                <a:tab pos="769680" algn="l"/>
                <a:tab pos="1218960" algn="l"/>
                <a:tab pos="1668240" algn="l"/>
                <a:tab pos="2117520" algn="l"/>
                <a:tab pos="2566800" algn="l"/>
                <a:tab pos="3016080" algn="l"/>
                <a:tab pos="3465359" algn="l"/>
                <a:tab pos="3914640" algn="l"/>
                <a:tab pos="4363919" algn="l"/>
                <a:tab pos="4812840" algn="l"/>
                <a:tab pos="5262120" algn="l"/>
                <a:tab pos="5711400" algn="l"/>
                <a:tab pos="6160680" algn="l"/>
                <a:tab pos="6609959" algn="l"/>
                <a:tab pos="7059240" algn="l"/>
                <a:tab pos="7508519" algn="l"/>
                <a:tab pos="7957800" algn="l"/>
                <a:tab pos="8407080" algn="l"/>
                <a:tab pos="8856360" algn="l"/>
              </a:tabLst>
              <a:defRPr/>
            </a:pPr>
            <a:endParaRPr i="1" smtClean="0">
              <a:solidFill>
                <a:srgbClr val="000080"/>
              </a:solidFill>
              <a:latin typeface="Comic Sans MS" pitchFamily="66"/>
              <a:cs typeface="Microsoft YaHei" pitchFamily="2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7700" y="4464050"/>
            <a:ext cx="3455988" cy="259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21438" y="4032250"/>
            <a:ext cx="2649537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Volný tvar 1"/>
          <p:cNvSpPr>
            <a:spLocks/>
          </p:cNvSpPr>
          <p:nvPr/>
        </p:nvSpPr>
        <p:spPr bwMode="auto">
          <a:xfrm>
            <a:off x="282575" y="1108075"/>
            <a:ext cx="9734550" cy="5435600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0 w 21600"/>
              <a:gd name="T7" fmla="*/ 2147483647 h 21600"/>
              <a:gd name="T8" fmla="*/ 17694720 60000 65536"/>
              <a:gd name="T9" fmla="*/ 0 60000 65536"/>
              <a:gd name="T10" fmla="*/ 5898240 60000 65536"/>
              <a:gd name="T11" fmla="*/ 11796480 60000 65536"/>
              <a:gd name="T12" fmla="*/ 0 w 21600"/>
              <a:gd name="T13" fmla="*/ 0 h 21600"/>
              <a:gd name="T14" fmla="*/ 21600 w 21600"/>
              <a:gd name="T15" fmla="*/ 216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pPr algn="ctr">
              <a:lnSpc>
                <a:spcPct val="117000"/>
              </a:lnSpc>
              <a:spcBef>
                <a:spcPts val="638"/>
              </a:spcBef>
              <a:spcAft>
                <a:spcPts val="142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3200" i="1" dirty="0">
              <a:solidFill>
                <a:srgbClr val="006699"/>
              </a:solidFill>
              <a:latin typeface="Comic Sans MS" pitchFamily="66" charset="0"/>
              <a:ea typeface="Microsoft YaHei" pitchFamily="34" charset="-122"/>
            </a:endParaRPr>
          </a:p>
          <a:p>
            <a:pPr algn="ctr">
              <a:lnSpc>
                <a:spcPct val="117000"/>
              </a:lnSpc>
              <a:spcBef>
                <a:spcPts val="638"/>
              </a:spcBef>
              <a:spcAft>
                <a:spcPts val="142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3200" i="1" dirty="0">
              <a:solidFill>
                <a:srgbClr val="006699"/>
              </a:solidFill>
              <a:latin typeface="Comic Sans MS" pitchFamily="66" charset="0"/>
              <a:ea typeface="Microsoft YaHei" pitchFamily="34" charset="-122"/>
            </a:endParaRPr>
          </a:p>
          <a:p>
            <a:pPr algn="ctr">
              <a:lnSpc>
                <a:spcPct val="117000"/>
              </a:lnSpc>
              <a:spcBef>
                <a:spcPts val="638"/>
              </a:spcBef>
              <a:spcAft>
                <a:spcPts val="142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3200" i="1" dirty="0">
              <a:solidFill>
                <a:srgbClr val="006699"/>
              </a:solidFill>
              <a:latin typeface="Comic Sans MS" pitchFamily="66" charset="0"/>
              <a:ea typeface="Microsoft YaHei" pitchFamily="34" charset="-122"/>
            </a:endParaRPr>
          </a:p>
          <a:p>
            <a:pPr algn="ctr">
              <a:lnSpc>
                <a:spcPct val="117000"/>
              </a:lnSpc>
              <a:spcBef>
                <a:spcPts val="638"/>
              </a:spcBef>
              <a:spcAft>
                <a:spcPts val="142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3200" i="1" dirty="0">
              <a:solidFill>
                <a:srgbClr val="006699"/>
              </a:solidFill>
              <a:latin typeface="Comic Sans MS" pitchFamily="66" charset="0"/>
              <a:ea typeface="Microsoft YaHei" pitchFamily="34" charset="-122"/>
            </a:endParaRPr>
          </a:p>
          <a:p>
            <a:pPr algn="ctr">
              <a:lnSpc>
                <a:spcPct val="117000"/>
              </a:lnSpc>
              <a:spcBef>
                <a:spcPts val="638"/>
              </a:spcBef>
              <a:spcAft>
                <a:spcPts val="142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3200" i="1" dirty="0">
                <a:solidFill>
                  <a:srgbClr val="006699"/>
                </a:solidFill>
                <a:latin typeface="Comic Sans MS" pitchFamily="66" charset="0"/>
                <a:ea typeface="Microsoft YaHei" pitchFamily="34" charset="-122"/>
              </a:rPr>
              <a:t>Dá se říct, že chemie </a:t>
            </a:r>
            <a:r>
              <a:rPr lang="cs-CZ" altLang="cs-CZ" sz="3200" i="1" dirty="0" smtClean="0">
                <a:solidFill>
                  <a:srgbClr val="006699"/>
                </a:solidFill>
                <a:latin typeface="Comic Sans MS" pitchFamily="66" charset="0"/>
                <a:ea typeface="Microsoft YaHei" pitchFamily="34" charset="-122"/>
              </a:rPr>
              <a:t>je jako </a:t>
            </a:r>
            <a:r>
              <a:rPr lang="cs-CZ" altLang="cs-CZ" sz="3200" i="1" dirty="0">
                <a:solidFill>
                  <a:srgbClr val="006699"/>
                </a:solidFill>
                <a:latin typeface="Comic Sans MS" pitchFamily="66" charset="0"/>
                <a:ea typeface="Microsoft YaHei" pitchFamily="34" charset="-122"/>
              </a:rPr>
              <a:t>obor sledující zákonitosti</a:t>
            </a:r>
          </a:p>
          <a:p>
            <a:pPr algn="ctr">
              <a:lnSpc>
                <a:spcPct val="117000"/>
              </a:lnSpc>
              <a:spcBef>
                <a:spcPts val="638"/>
              </a:spcBef>
              <a:spcAft>
                <a:spcPts val="142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3200" i="1" dirty="0">
                <a:solidFill>
                  <a:srgbClr val="006699"/>
                </a:solidFill>
                <a:latin typeface="Comic Sans MS" pitchFamily="66" charset="0"/>
                <a:ea typeface="Microsoft YaHei" pitchFamily="34" charset="-122"/>
              </a:rPr>
              <a:t>látkových přeměn  a  má původ snad už v době kamenné.  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3275" y="477838"/>
            <a:ext cx="2509838" cy="333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9950" y="287338"/>
            <a:ext cx="4895850" cy="345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Volný tvar 1"/>
          <p:cNvSpPr>
            <a:spLocks/>
          </p:cNvSpPr>
          <p:nvPr/>
        </p:nvSpPr>
        <p:spPr bwMode="auto">
          <a:xfrm>
            <a:off x="0" y="1452563"/>
            <a:ext cx="9936163" cy="5616575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0 w 21600"/>
              <a:gd name="T7" fmla="*/ 2147483647 h 21600"/>
              <a:gd name="T8" fmla="*/ 17694720 60000 65536"/>
              <a:gd name="T9" fmla="*/ 0 60000 65536"/>
              <a:gd name="T10" fmla="*/ 5898240 60000 65536"/>
              <a:gd name="T11" fmla="*/ 11796480 60000 65536"/>
              <a:gd name="T12" fmla="*/ 0 w 21600"/>
              <a:gd name="T13" fmla="*/ 0 h 21600"/>
              <a:gd name="T14" fmla="*/ 21600 w 21600"/>
              <a:gd name="T15" fmla="*/ 216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pPr algn="ctr">
              <a:lnSpc>
                <a:spcPct val="117000"/>
              </a:lnSpc>
              <a:spcBef>
                <a:spcPts val="638"/>
              </a:spcBef>
              <a:spcAft>
                <a:spcPts val="142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3200" i="1">
              <a:solidFill>
                <a:srgbClr val="4B1F6F"/>
              </a:solidFill>
              <a:latin typeface="Comic Sans MS" pitchFamily="66" charset="0"/>
              <a:ea typeface="Microsoft YaHei" pitchFamily="34" charset="-122"/>
            </a:endParaRPr>
          </a:p>
          <a:p>
            <a:pPr algn="ctr">
              <a:lnSpc>
                <a:spcPct val="117000"/>
              </a:lnSpc>
              <a:spcBef>
                <a:spcPts val="638"/>
              </a:spcBef>
              <a:spcAft>
                <a:spcPts val="142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3200" i="1">
              <a:solidFill>
                <a:srgbClr val="4B1F6F"/>
              </a:solidFill>
              <a:latin typeface="Comic Sans MS" pitchFamily="66" charset="0"/>
              <a:ea typeface="Microsoft YaHei" pitchFamily="34" charset="-122"/>
            </a:endParaRPr>
          </a:p>
          <a:p>
            <a:pPr algn="ctr">
              <a:lnSpc>
                <a:spcPct val="117000"/>
              </a:lnSpc>
              <a:spcBef>
                <a:spcPts val="638"/>
              </a:spcBef>
              <a:spcAft>
                <a:spcPts val="142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3200" i="1">
              <a:solidFill>
                <a:srgbClr val="4B1F6F"/>
              </a:solidFill>
              <a:latin typeface="Comic Sans MS" pitchFamily="66" charset="0"/>
              <a:ea typeface="Microsoft YaHei" pitchFamily="34" charset="-122"/>
            </a:endParaRPr>
          </a:p>
          <a:p>
            <a:pPr algn="ctr">
              <a:lnSpc>
                <a:spcPct val="117000"/>
              </a:lnSpc>
              <a:spcBef>
                <a:spcPts val="638"/>
              </a:spcBef>
              <a:spcAft>
                <a:spcPts val="142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3200" i="1">
              <a:solidFill>
                <a:srgbClr val="4B1F6F"/>
              </a:solidFill>
              <a:latin typeface="Comic Sans MS" pitchFamily="66" charset="0"/>
              <a:ea typeface="Microsoft YaHei" pitchFamily="34" charset="-122"/>
            </a:endParaRPr>
          </a:p>
          <a:p>
            <a:pPr algn="ctr">
              <a:lnSpc>
                <a:spcPct val="117000"/>
              </a:lnSpc>
              <a:spcBef>
                <a:spcPts val="638"/>
              </a:spcBef>
              <a:spcAft>
                <a:spcPts val="142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3200" i="1">
                <a:solidFill>
                  <a:srgbClr val="4B1F6F"/>
                </a:solidFill>
                <a:latin typeface="Comic Sans MS" pitchFamily="66" charset="0"/>
                <a:ea typeface="Microsoft YaHei" pitchFamily="34" charset="-122"/>
              </a:rPr>
              <a:t>Na to navazovaly technologie zpracování kovů</a:t>
            </a:r>
          </a:p>
          <a:p>
            <a:pPr algn="ctr">
              <a:lnSpc>
                <a:spcPct val="117000"/>
              </a:lnSpc>
              <a:spcBef>
                <a:spcPts val="638"/>
              </a:spcBef>
              <a:spcAft>
                <a:spcPts val="142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3200" i="1">
                <a:solidFill>
                  <a:srgbClr val="4B1F6F"/>
                </a:solidFill>
                <a:latin typeface="Comic Sans MS" pitchFamily="66" charset="0"/>
                <a:ea typeface="Microsoft YaHei" pitchFamily="34" charset="-122"/>
              </a:rPr>
              <a:t>(stříbro, zlato, měď, bronz, železo),</a:t>
            </a:r>
          </a:p>
          <a:p>
            <a:pPr algn="ctr">
              <a:lnSpc>
                <a:spcPct val="117000"/>
              </a:lnSpc>
              <a:spcBef>
                <a:spcPts val="638"/>
              </a:spcBef>
              <a:spcAft>
                <a:spcPts val="142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3200" i="1">
                <a:solidFill>
                  <a:srgbClr val="4B1F6F"/>
                </a:solidFill>
                <a:latin typeface="Comic Sans MS" pitchFamily="66" charset="0"/>
                <a:ea typeface="Microsoft YaHei" pitchFamily="34" charset="-122"/>
              </a:rPr>
              <a:t>výroba skla a také výroba kvasu  či piva ve starověkých říších (Sumerové, Egypt, Čína).</a:t>
            </a:r>
          </a:p>
        </p:txBody>
      </p:sp>
      <p:pic>
        <p:nvPicPr>
          <p:cNvPr id="9219" name="Obrázek 2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5900" y="503238"/>
            <a:ext cx="4799013" cy="3421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Obrázek 3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94350" y="720725"/>
            <a:ext cx="3333750" cy="257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23963" y="700088"/>
            <a:ext cx="2303462" cy="318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19588" y="576263"/>
            <a:ext cx="4535487" cy="324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16650" y="4248150"/>
            <a:ext cx="1847850" cy="246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63600" y="4070350"/>
            <a:ext cx="4248150" cy="305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Volný tvar 5"/>
          <p:cNvSpPr>
            <a:spLocks/>
          </p:cNvSpPr>
          <p:nvPr/>
        </p:nvSpPr>
        <p:spPr bwMode="auto">
          <a:xfrm>
            <a:off x="503238" y="215900"/>
            <a:ext cx="3024187" cy="576263"/>
          </a:xfrm>
          <a:custGeom>
            <a:avLst/>
            <a:gdLst>
              <a:gd name="T0" fmla="*/ 1512282 w 3024000"/>
              <a:gd name="T1" fmla="*/ 0 h 576000"/>
              <a:gd name="T2" fmla="*/ 3024561 w 3024000"/>
              <a:gd name="T3" fmla="*/ 288396 h 576000"/>
              <a:gd name="T4" fmla="*/ 1512282 w 3024000"/>
              <a:gd name="T5" fmla="*/ 576789 h 576000"/>
              <a:gd name="T6" fmla="*/ 0 w 3024000"/>
              <a:gd name="T7" fmla="*/ 288396 h 576000"/>
              <a:gd name="T8" fmla="*/ 17694720 60000 65536"/>
              <a:gd name="T9" fmla="*/ 0 60000 65536"/>
              <a:gd name="T10" fmla="*/ 5898240 60000 65536"/>
              <a:gd name="T11" fmla="*/ 11796480 60000 65536"/>
              <a:gd name="T12" fmla="*/ 461 w 3024000"/>
              <a:gd name="T13" fmla="*/ 461 h 576000"/>
              <a:gd name="T14" fmla="*/ 3023539 w 3024000"/>
              <a:gd name="T15" fmla="*/ 575539 h 5760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3024000" h="576000">
                <a:moveTo>
                  <a:pt x="1573" y="0"/>
                </a:moveTo>
                <a:lnTo>
                  <a:pt x="1573" y="0"/>
                </a:lnTo>
                <a:cubicBezTo>
                  <a:pt x="704" y="-1"/>
                  <a:pt x="0" y="704"/>
                  <a:pt x="0" y="1572"/>
                </a:cubicBezTo>
                <a:lnTo>
                  <a:pt x="0" y="574427"/>
                </a:lnTo>
                <a:lnTo>
                  <a:pt x="0" y="574426"/>
                </a:lnTo>
                <a:cubicBezTo>
                  <a:pt x="-1" y="575295"/>
                  <a:pt x="704" y="575999"/>
                  <a:pt x="1572" y="576000"/>
                </a:cubicBezTo>
                <a:lnTo>
                  <a:pt x="3022427" y="576000"/>
                </a:lnTo>
                <a:cubicBezTo>
                  <a:pt x="3023295" y="575999"/>
                  <a:pt x="3024000" y="575295"/>
                  <a:pt x="3024000" y="574427"/>
                </a:cubicBezTo>
                <a:lnTo>
                  <a:pt x="3024000" y="1573"/>
                </a:lnTo>
                <a:cubicBezTo>
                  <a:pt x="3024000" y="704"/>
                  <a:pt x="3023295" y="0"/>
                  <a:pt x="3022427" y="0"/>
                </a:cubicBezTo>
                <a:lnTo>
                  <a:pt x="1573" y="0"/>
                </a:lnTo>
                <a:close/>
              </a:path>
            </a:pathLst>
          </a:custGeom>
          <a:solidFill>
            <a:srgbClr val="FFD320"/>
          </a:solidFill>
          <a:ln w="9360">
            <a:solidFill>
              <a:srgbClr val="808080"/>
            </a:solidFill>
            <a:round/>
            <a:headEnd/>
            <a:tailEnd/>
          </a:ln>
          <a:effectLst>
            <a:outerShdw dist="101823" dir="2700000" algn="tl" rotWithShape="0">
              <a:srgbClr val="808080"/>
            </a:outerShdw>
          </a:effectLst>
        </p:spPr>
        <p:txBody>
          <a:bodyPr lIns="90000" tIns="60840" rIns="90000" bIns="45000" anchor="ctr"/>
          <a:lstStyle/>
          <a:p>
            <a:pPr algn="ctr" hangingPunct="0">
              <a:lnSpc>
                <a:spcPct val="93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>
                <a:solidFill>
                  <a:srgbClr val="000000"/>
                </a:solidFill>
                <a:latin typeface="Arial" pitchFamily="34" charset="0"/>
                <a:ea typeface="Microsoft YaHei" pitchFamily="34" charset="-122"/>
              </a:rPr>
              <a:t>Výroba piva</a:t>
            </a:r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>
            <a:off x="6840538" y="3455988"/>
            <a:ext cx="3095625" cy="576262"/>
          </a:xfrm>
          <a:custGeom>
            <a:avLst/>
            <a:gdLst>
              <a:gd name="T0" fmla="*/ 1547799 w 3095640"/>
              <a:gd name="T1" fmla="*/ 0 h 576360"/>
              <a:gd name="T2" fmla="*/ 3095595 w 3095640"/>
              <a:gd name="T3" fmla="*/ 288033 h 576360"/>
              <a:gd name="T4" fmla="*/ 1547799 w 3095640"/>
              <a:gd name="T5" fmla="*/ 576066 h 576360"/>
              <a:gd name="T6" fmla="*/ 0 w 3095640"/>
              <a:gd name="T7" fmla="*/ 288033 h 576360"/>
              <a:gd name="T8" fmla="*/ 17694720 60000 65536"/>
              <a:gd name="T9" fmla="*/ 0 60000 65536"/>
              <a:gd name="T10" fmla="*/ 5898240 60000 65536"/>
              <a:gd name="T11" fmla="*/ 11796480 60000 65536"/>
              <a:gd name="T12" fmla="*/ 461 w 3095640"/>
              <a:gd name="T13" fmla="*/ 461 h 576360"/>
              <a:gd name="T14" fmla="*/ 3095179 w 3095640"/>
              <a:gd name="T15" fmla="*/ 575899 h 57636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3095640" h="576360">
                <a:moveTo>
                  <a:pt x="1574" y="0"/>
                </a:moveTo>
                <a:lnTo>
                  <a:pt x="1574" y="0"/>
                </a:lnTo>
                <a:cubicBezTo>
                  <a:pt x="704" y="-1"/>
                  <a:pt x="0" y="704"/>
                  <a:pt x="0" y="1573"/>
                </a:cubicBezTo>
                <a:lnTo>
                  <a:pt x="0" y="574786"/>
                </a:lnTo>
                <a:lnTo>
                  <a:pt x="0" y="574785"/>
                </a:lnTo>
                <a:cubicBezTo>
                  <a:pt x="-1" y="575655"/>
                  <a:pt x="704" y="576359"/>
                  <a:pt x="1573" y="576360"/>
                </a:cubicBezTo>
                <a:lnTo>
                  <a:pt x="3094066" y="576360"/>
                </a:lnTo>
                <a:cubicBezTo>
                  <a:pt x="3094935" y="576359"/>
                  <a:pt x="3095640" y="575655"/>
                  <a:pt x="3095640" y="574786"/>
                </a:cubicBezTo>
                <a:lnTo>
                  <a:pt x="3095640" y="1574"/>
                </a:lnTo>
                <a:cubicBezTo>
                  <a:pt x="3095640" y="704"/>
                  <a:pt x="3094935" y="0"/>
                  <a:pt x="3094066" y="0"/>
                </a:cubicBezTo>
                <a:lnTo>
                  <a:pt x="1574" y="0"/>
                </a:lnTo>
                <a:close/>
              </a:path>
            </a:pathLst>
          </a:custGeom>
          <a:solidFill>
            <a:srgbClr val="FF8080"/>
          </a:solidFill>
          <a:ln w="9360">
            <a:solidFill>
              <a:srgbClr val="808080"/>
            </a:solidFill>
            <a:round/>
            <a:headEnd/>
            <a:tailEnd/>
          </a:ln>
          <a:effectLst>
            <a:outerShdw dist="101823" dir="2700000" algn="tl" rotWithShape="0">
              <a:srgbClr val="808080"/>
            </a:outerShdw>
          </a:effectLst>
        </p:spPr>
        <p:txBody>
          <a:bodyPr lIns="90000" tIns="60840" rIns="90000" bIns="45000" anchor="ctr"/>
          <a:lstStyle/>
          <a:p>
            <a:pPr algn="ctr" hangingPunct="0">
              <a:lnSpc>
                <a:spcPct val="93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>
                <a:solidFill>
                  <a:srgbClr val="000000"/>
                </a:solidFill>
                <a:latin typeface="Arial" pitchFamily="34" charset="0"/>
                <a:ea typeface="Microsoft YaHei" pitchFamily="34" charset="-122"/>
              </a:rPr>
              <a:t>Barvení látek</a:t>
            </a: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360363" y="6840538"/>
            <a:ext cx="3600450" cy="503237"/>
          </a:xfrm>
          <a:custGeom>
            <a:avLst/>
            <a:gdLst>
              <a:gd name="T0" fmla="*/ 1800315 w 3600360"/>
              <a:gd name="T1" fmla="*/ 0 h 503280"/>
              <a:gd name="T2" fmla="*/ 3600630 w 3600360"/>
              <a:gd name="T3" fmla="*/ 251577 h 503280"/>
              <a:gd name="T4" fmla="*/ 1800315 w 3600360"/>
              <a:gd name="T5" fmla="*/ 503151 h 503280"/>
              <a:gd name="T6" fmla="*/ 0 w 3600360"/>
              <a:gd name="T7" fmla="*/ 251577 h 503280"/>
              <a:gd name="T8" fmla="*/ 17694720 60000 65536"/>
              <a:gd name="T9" fmla="*/ 0 60000 65536"/>
              <a:gd name="T10" fmla="*/ 5898240 60000 65536"/>
              <a:gd name="T11" fmla="*/ 11796480 60000 65536"/>
              <a:gd name="T12" fmla="*/ 464 w 3600360"/>
              <a:gd name="T13" fmla="*/ 464 h 503280"/>
              <a:gd name="T14" fmla="*/ 3599896 w 3600360"/>
              <a:gd name="T15" fmla="*/ 502816 h 50328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3600360" h="503280">
                <a:moveTo>
                  <a:pt x="1584" y="0"/>
                </a:moveTo>
                <a:lnTo>
                  <a:pt x="1584" y="0"/>
                </a:lnTo>
                <a:cubicBezTo>
                  <a:pt x="709" y="-1"/>
                  <a:pt x="0" y="709"/>
                  <a:pt x="0" y="1583"/>
                </a:cubicBezTo>
                <a:lnTo>
                  <a:pt x="0" y="501696"/>
                </a:lnTo>
                <a:lnTo>
                  <a:pt x="0" y="501695"/>
                </a:lnTo>
                <a:cubicBezTo>
                  <a:pt x="-1" y="502570"/>
                  <a:pt x="709" y="503279"/>
                  <a:pt x="1583" y="503280"/>
                </a:cubicBezTo>
                <a:lnTo>
                  <a:pt x="3598776" y="503280"/>
                </a:lnTo>
                <a:cubicBezTo>
                  <a:pt x="3599650" y="503279"/>
                  <a:pt x="3600360" y="502570"/>
                  <a:pt x="3600360" y="501696"/>
                </a:cubicBezTo>
                <a:lnTo>
                  <a:pt x="3600360" y="1584"/>
                </a:lnTo>
                <a:cubicBezTo>
                  <a:pt x="3600360" y="709"/>
                  <a:pt x="3599650" y="0"/>
                  <a:pt x="3598776" y="0"/>
                </a:cubicBezTo>
                <a:lnTo>
                  <a:pt x="1584" y="0"/>
                </a:lnTo>
                <a:close/>
              </a:path>
            </a:pathLst>
          </a:custGeom>
          <a:solidFill>
            <a:srgbClr val="AECF00"/>
          </a:solidFill>
          <a:ln w="9360">
            <a:solidFill>
              <a:srgbClr val="808080"/>
            </a:solidFill>
            <a:round/>
            <a:headEnd/>
            <a:tailEnd/>
          </a:ln>
          <a:effectLst>
            <a:outerShdw dist="101823" dir="2700000" algn="tl" rotWithShape="0">
              <a:srgbClr val="808080"/>
            </a:outerShdw>
          </a:effectLst>
        </p:spPr>
        <p:txBody>
          <a:bodyPr lIns="90000" tIns="60840" rIns="90000" bIns="45000" anchor="ctr"/>
          <a:lstStyle/>
          <a:p>
            <a:pPr algn="ctr" hangingPunct="0">
              <a:lnSpc>
                <a:spcPct val="93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>
                <a:solidFill>
                  <a:srgbClr val="000000"/>
                </a:solidFill>
                <a:latin typeface="Arial" pitchFamily="34" charset="0"/>
                <a:ea typeface="Microsoft YaHei" pitchFamily="34" charset="-122"/>
              </a:rPr>
              <a:t>Porcelán z Číny</a:t>
            </a:r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264275" y="6696075"/>
            <a:ext cx="2447925" cy="503238"/>
          </a:xfrm>
          <a:custGeom>
            <a:avLst/>
            <a:gdLst>
              <a:gd name="T0" fmla="*/ 1223889 w 2448000"/>
              <a:gd name="T1" fmla="*/ 0 h 503280"/>
              <a:gd name="T2" fmla="*/ 2447775 w 2448000"/>
              <a:gd name="T3" fmla="*/ 251577 h 503280"/>
              <a:gd name="T4" fmla="*/ 1223889 w 2448000"/>
              <a:gd name="T5" fmla="*/ 503154 h 503280"/>
              <a:gd name="T6" fmla="*/ 0 w 2448000"/>
              <a:gd name="T7" fmla="*/ 251577 h 503280"/>
              <a:gd name="T8" fmla="*/ 17694720 60000 65536"/>
              <a:gd name="T9" fmla="*/ 0 60000 65536"/>
              <a:gd name="T10" fmla="*/ 5898240 60000 65536"/>
              <a:gd name="T11" fmla="*/ 11796480 60000 65536"/>
              <a:gd name="T12" fmla="*/ 464 w 2448000"/>
              <a:gd name="T13" fmla="*/ 464 h 503280"/>
              <a:gd name="T14" fmla="*/ 2447536 w 2448000"/>
              <a:gd name="T15" fmla="*/ 502816 h 50328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448000" h="503280">
                <a:moveTo>
                  <a:pt x="1584" y="0"/>
                </a:moveTo>
                <a:lnTo>
                  <a:pt x="1584" y="0"/>
                </a:lnTo>
                <a:cubicBezTo>
                  <a:pt x="709" y="-1"/>
                  <a:pt x="0" y="709"/>
                  <a:pt x="0" y="1583"/>
                </a:cubicBezTo>
                <a:lnTo>
                  <a:pt x="0" y="501696"/>
                </a:lnTo>
                <a:lnTo>
                  <a:pt x="0" y="501695"/>
                </a:lnTo>
                <a:cubicBezTo>
                  <a:pt x="-1" y="502570"/>
                  <a:pt x="709" y="503279"/>
                  <a:pt x="1583" y="503280"/>
                </a:cubicBezTo>
                <a:lnTo>
                  <a:pt x="2446416" y="503280"/>
                </a:lnTo>
                <a:cubicBezTo>
                  <a:pt x="2447290" y="503279"/>
                  <a:pt x="2448000" y="502570"/>
                  <a:pt x="2448000" y="501696"/>
                </a:cubicBezTo>
                <a:lnTo>
                  <a:pt x="2448000" y="1584"/>
                </a:lnTo>
                <a:cubicBezTo>
                  <a:pt x="2448000" y="709"/>
                  <a:pt x="2447290" y="0"/>
                  <a:pt x="2446416" y="0"/>
                </a:cubicBezTo>
                <a:lnTo>
                  <a:pt x="1584" y="0"/>
                </a:lnTo>
                <a:close/>
              </a:path>
            </a:pathLst>
          </a:custGeom>
          <a:solidFill>
            <a:srgbClr val="0084D1"/>
          </a:solidFill>
          <a:ln w="9360">
            <a:solidFill>
              <a:srgbClr val="808080"/>
            </a:solidFill>
            <a:round/>
            <a:headEnd/>
            <a:tailEnd/>
          </a:ln>
          <a:effectLst>
            <a:outerShdw dist="101823" dir="2700000" algn="tl" rotWithShape="0">
              <a:srgbClr val="808080"/>
            </a:outerShdw>
          </a:effectLst>
        </p:spPr>
        <p:txBody>
          <a:bodyPr lIns="90000" tIns="60840" rIns="90000" bIns="45000" anchor="ctr"/>
          <a:lstStyle/>
          <a:p>
            <a:pPr algn="ctr" hangingPunct="0">
              <a:lnSpc>
                <a:spcPct val="93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>
                <a:solidFill>
                  <a:srgbClr val="000000"/>
                </a:solidFill>
                <a:latin typeface="Arial" pitchFamily="34" charset="0"/>
                <a:ea typeface="Microsoft YaHei" pitchFamily="34" charset="-122"/>
              </a:rPr>
              <a:t>Výroba skla</a:t>
            </a:r>
          </a:p>
        </p:txBody>
      </p:sp>
    </p:spTree>
  </p:cSld>
  <p:clrMapOvr>
    <a:masterClrMapping/>
  </p:clrMapOvr>
  <p:transition spd="slow">
    <p:cover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 autoUpdateAnimBg="0"/>
      <p:bldP spid="7" grpId="0" animBg="1" autoUpdateAnimBg="0"/>
      <p:bldP spid="8" grpId="0" animBg="1" autoUpdateAnimBg="0"/>
      <p:bldP spid="9" grpId="0" animBg="1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301625"/>
            <a:ext cx="9070975" cy="1262063"/>
          </a:xfrm>
        </p:spPr>
        <p:txBody>
          <a:bodyPr/>
          <a:lstStyle/>
          <a:p>
            <a:pPr eaLnBrk="1" hangingPunct="1">
              <a:lnSpc>
                <a:spcPct val="117000"/>
              </a:lnSpc>
            </a:pPr>
            <a:r>
              <a:rPr altLang="cs-CZ" sz="3600" b="1" i="1" u="sng" smtClean="0">
                <a:solidFill>
                  <a:srgbClr val="4062E3"/>
                </a:solidFill>
                <a:latin typeface="Comic Sans MS" pitchFamily="66" charset="0"/>
                <a:ea typeface="Microsoft YaHei" pitchFamily="34" charset="-122"/>
              </a:rPr>
              <a:t>Počátky využívání ohně</a:t>
            </a:r>
          </a:p>
        </p:txBody>
      </p:sp>
      <p:sp>
        <p:nvSpPr>
          <p:cNvPr id="11267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1768475"/>
            <a:ext cx="9070975" cy="4989513"/>
          </a:xfrm>
        </p:spPr>
        <p:txBody>
          <a:bodyPr tIns="0"/>
          <a:lstStyle/>
          <a:p>
            <a:pPr marL="0" indent="0" eaLnBrk="1" hangingPunct="1">
              <a:lnSpc>
                <a:spcPct val="117000"/>
              </a:lnSpc>
            </a:pPr>
            <a:r>
              <a:rPr altLang="cs-CZ" i="1" dirty="0" err="1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Historie</a:t>
            </a:r>
            <a:r>
              <a:rPr altLang="cs-CZ" i="1" dirty="0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 </a:t>
            </a:r>
            <a:r>
              <a:rPr altLang="cs-CZ" i="1" dirty="0" err="1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využívání</a:t>
            </a:r>
            <a:r>
              <a:rPr altLang="cs-CZ" i="1" dirty="0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 </a:t>
            </a:r>
            <a:r>
              <a:rPr altLang="cs-CZ" i="1" dirty="0" err="1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chemických</a:t>
            </a:r>
            <a:r>
              <a:rPr altLang="cs-CZ" i="1" dirty="0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 </a:t>
            </a:r>
            <a:r>
              <a:rPr altLang="cs-CZ" i="1" dirty="0" err="1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změn</a:t>
            </a:r>
            <a:r>
              <a:rPr altLang="cs-CZ" i="1" dirty="0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 </a:t>
            </a:r>
            <a:r>
              <a:rPr altLang="cs-CZ" i="1" dirty="0" err="1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ve</a:t>
            </a:r>
            <a:r>
              <a:rPr altLang="cs-CZ" i="1" dirty="0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  </a:t>
            </a:r>
            <a:r>
              <a:rPr altLang="cs-CZ" i="1" dirty="0" err="1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prospěch</a:t>
            </a:r>
            <a:r>
              <a:rPr altLang="cs-CZ" i="1" dirty="0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 </a:t>
            </a:r>
            <a:r>
              <a:rPr altLang="cs-CZ" i="1" dirty="0" err="1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člověka</a:t>
            </a:r>
            <a:r>
              <a:rPr altLang="cs-CZ" i="1" dirty="0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 </a:t>
            </a:r>
            <a:r>
              <a:rPr altLang="cs-CZ" i="1" dirty="0" err="1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sahá</a:t>
            </a:r>
            <a:r>
              <a:rPr altLang="cs-CZ" i="1" dirty="0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 </a:t>
            </a:r>
            <a:r>
              <a:rPr altLang="cs-CZ" i="1" dirty="0" err="1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až</a:t>
            </a:r>
            <a:r>
              <a:rPr altLang="cs-CZ" i="1" dirty="0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 do </a:t>
            </a:r>
            <a:r>
              <a:rPr altLang="cs-CZ" i="1" dirty="0" err="1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pravěku</a:t>
            </a:r>
            <a:endParaRPr altLang="cs-CZ" i="1" dirty="0" smtClean="0">
              <a:solidFill>
                <a:srgbClr val="0C4063"/>
              </a:solidFill>
              <a:latin typeface="Comic Sans MS" pitchFamily="66" charset="0"/>
              <a:ea typeface="Microsoft YaHei" pitchFamily="34" charset="-122"/>
            </a:endParaRPr>
          </a:p>
          <a:p>
            <a:pPr marL="0" indent="0" eaLnBrk="1" hangingPunct="1">
              <a:lnSpc>
                <a:spcPct val="117000"/>
              </a:lnSpc>
            </a:pPr>
            <a:r>
              <a:rPr altLang="cs-CZ" i="1" dirty="0" err="1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Jde</a:t>
            </a:r>
            <a:r>
              <a:rPr altLang="cs-CZ" i="1" dirty="0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 </a:t>
            </a:r>
            <a:r>
              <a:rPr altLang="cs-CZ" i="1" dirty="0" err="1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především</a:t>
            </a:r>
            <a:r>
              <a:rPr altLang="cs-CZ" i="1" dirty="0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 o </a:t>
            </a:r>
            <a:r>
              <a:rPr altLang="cs-CZ" i="1" dirty="0" err="1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oheň</a:t>
            </a:r>
            <a:r>
              <a:rPr altLang="cs-CZ" i="1" dirty="0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, </a:t>
            </a:r>
            <a:r>
              <a:rPr altLang="cs-CZ" i="1" dirty="0" err="1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který</a:t>
            </a:r>
            <a:r>
              <a:rPr altLang="cs-CZ" i="1" dirty="0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 </a:t>
            </a:r>
            <a:r>
              <a:rPr altLang="cs-CZ" i="1" dirty="0" err="1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člověk</a:t>
            </a:r>
            <a:r>
              <a:rPr altLang="cs-CZ" i="1" dirty="0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 </a:t>
            </a:r>
            <a:r>
              <a:rPr altLang="cs-CZ" i="1" dirty="0" err="1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využívá</a:t>
            </a:r>
            <a:r>
              <a:rPr altLang="cs-CZ" i="1" dirty="0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 </a:t>
            </a:r>
            <a:r>
              <a:rPr altLang="cs-CZ" i="1" dirty="0" err="1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po</a:t>
            </a:r>
            <a:r>
              <a:rPr altLang="cs-CZ" i="1" dirty="0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 </a:t>
            </a:r>
            <a:r>
              <a:rPr altLang="cs-CZ" i="1" dirty="0" err="1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tisíciletí</a:t>
            </a:r>
            <a:r>
              <a:rPr altLang="cs-CZ" i="1" dirty="0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 </a:t>
            </a:r>
            <a:r>
              <a:rPr altLang="cs-CZ" i="1" dirty="0" err="1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jako</a:t>
            </a:r>
            <a:r>
              <a:rPr altLang="cs-CZ" i="1" dirty="0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 </a:t>
            </a:r>
            <a:r>
              <a:rPr altLang="cs-CZ" i="1" dirty="0" err="1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zdroj</a:t>
            </a:r>
            <a:r>
              <a:rPr altLang="cs-CZ" i="1" dirty="0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 </a:t>
            </a:r>
            <a:r>
              <a:rPr altLang="cs-CZ" i="1" dirty="0" err="1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tepla</a:t>
            </a:r>
            <a:r>
              <a:rPr altLang="cs-CZ" i="1" dirty="0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,</a:t>
            </a:r>
          </a:p>
          <a:p>
            <a:pPr marL="0" indent="0" eaLnBrk="1" hangingPunct="1">
              <a:lnSpc>
                <a:spcPct val="117000"/>
              </a:lnSpc>
            </a:pPr>
            <a:r>
              <a:rPr altLang="cs-CZ" i="1" dirty="0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    k </a:t>
            </a:r>
            <a:r>
              <a:rPr altLang="cs-CZ" i="1" dirty="0" err="1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úpravě</a:t>
            </a:r>
            <a:r>
              <a:rPr altLang="cs-CZ" i="1" dirty="0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 </a:t>
            </a:r>
            <a:r>
              <a:rPr altLang="cs-CZ" i="1" dirty="0" err="1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potravy</a:t>
            </a:r>
            <a:r>
              <a:rPr altLang="cs-CZ" i="1" dirty="0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 </a:t>
            </a:r>
            <a:r>
              <a:rPr altLang="cs-CZ" i="1" dirty="0" err="1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atp</a:t>
            </a:r>
            <a:r>
              <a:rPr altLang="cs-CZ" i="1" dirty="0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</a:rPr>
              <a:t>.</a:t>
            </a:r>
          </a:p>
        </p:txBody>
      </p:sp>
      <p:pic>
        <p:nvPicPr>
          <p:cNvPr id="11268" name="Obrázek 3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86350" y="3286125"/>
            <a:ext cx="3219450" cy="3433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Volný tvar 1"/>
          <p:cNvSpPr>
            <a:spLocks/>
          </p:cNvSpPr>
          <p:nvPr/>
        </p:nvSpPr>
        <p:spPr bwMode="auto">
          <a:xfrm>
            <a:off x="144463" y="287338"/>
            <a:ext cx="10010775" cy="3455987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0 w 21600"/>
              <a:gd name="T7" fmla="*/ 2147483647 h 21600"/>
              <a:gd name="T8" fmla="*/ 17694720 60000 65536"/>
              <a:gd name="T9" fmla="*/ 0 60000 65536"/>
              <a:gd name="T10" fmla="*/ 5898240 60000 65536"/>
              <a:gd name="T11" fmla="*/ 11796480 60000 65536"/>
              <a:gd name="T12" fmla="*/ 0 w 21600"/>
              <a:gd name="T13" fmla="*/ 0 h 21600"/>
              <a:gd name="T14" fmla="*/ 21600 w 21600"/>
              <a:gd name="T15" fmla="*/ 216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9525">
            <a:noFill/>
            <a:miter lim="800000"/>
            <a:headEnd/>
            <a:tailEnd/>
          </a:ln>
        </p:spPr>
        <p:txBody>
          <a:bodyPr lIns="90000" tIns="45000" rIns="90000" bIns="45000"/>
          <a:lstStyle/>
          <a:p>
            <a:pPr>
              <a:lnSpc>
                <a:spcPct val="117000"/>
              </a:lnSpc>
              <a:spcBef>
                <a:spcPts val="638"/>
              </a:spcBef>
              <a:spcAft>
                <a:spcPts val="1425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800" i="1" dirty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  <a:cs typeface="Lucida Sans Unicode" pitchFamily="34" charset="0"/>
              </a:rPr>
              <a:t>Všechno, co dnes víme o složení, vlastnostech </a:t>
            </a:r>
            <a:r>
              <a:rPr lang="cs-CZ" altLang="cs-CZ" sz="2800" i="1" dirty="0" smtClean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  <a:cs typeface="Lucida Sans Unicode" pitchFamily="34" charset="0"/>
              </a:rPr>
              <a:t>a přeměnách látek, </a:t>
            </a:r>
            <a:r>
              <a:rPr lang="cs-CZ" altLang="cs-CZ" sz="2800" i="1" dirty="0">
                <a:solidFill>
                  <a:srgbClr val="0C4063"/>
                </a:solidFill>
                <a:latin typeface="Comic Sans MS" pitchFamily="66" charset="0"/>
                <a:ea typeface="Microsoft YaHei" pitchFamily="34" charset="-122"/>
                <a:cs typeface="Lucida Sans Unicode" pitchFamily="34" charset="0"/>
              </a:rPr>
              <a:t>shromažďovalo mnoho pokolení chemiků a jejich předchůdců řemeslníků a alchymistů. Za první poznatky vděčíme kovářům, hrnčířům, barvířům, koželuhům a dalším řemeslníkům z dávné MEZOPOTÁMIE, INDIE, ČÍNY, EGYPTA či ŘECKA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6250" y="4032250"/>
            <a:ext cx="3914775" cy="303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51388" y="3887788"/>
            <a:ext cx="5111750" cy="3328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301625"/>
            <a:ext cx="9070975" cy="1262063"/>
          </a:xfrm>
        </p:spPr>
        <p:txBody>
          <a:bodyPr/>
          <a:lstStyle/>
          <a:p>
            <a:pPr eaLnBrk="1" hangingPunct="1">
              <a:lnSpc>
                <a:spcPct val="117000"/>
              </a:lnSpc>
            </a:pPr>
            <a:r>
              <a:rPr altLang="cs-CZ" sz="3600" b="1" i="1" u="sng" smtClean="0">
                <a:solidFill>
                  <a:srgbClr val="4062E3"/>
                </a:solidFill>
                <a:latin typeface="Comic Sans MS" pitchFamily="66" charset="0"/>
                <a:ea typeface="Microsoft YaHei" pitchFamily="34" charset="-122"/>
              </a:rPr>
              <a:t>Alchymie</a:t>
            </a:r>
          </a:p>
        </p:txBody>
      </p:sp>
      <p:pic>
        <p:nvPicPr>
          <p:cNvPr id="13315" name="Obrázek 2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3238" y="3743325"/>
            <a:ext cx="4464050" cy="324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Obrázek 3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88013" y="3336925"/>
            <a:ext cx="3762375" cy="2640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Zástupný symbol pro text 4"/>
          <p:cNvSpPr txBox="1">
            <a:spLocks noGrp="1"/>
          </p:cNvSpPr>
          <p:nvPr>
            <p:ph type="body" idx="4294967295"/>
          </p:nvPr>
        </p:nvSpPr>
        <p:spPr>
          <a:xfrm>
            <a:off x="503238" y="1439863"/>
            <a:ext cx="9070975" cy="4989512"/>
          </a:xfrm>
        </p:spPr>
        <p:txBody>
          <a:bodyPr tIns="0"/>
          <a:lstStyle/>
          <a:p>
            <a:pPr marL="0" indent="0" eaLnBrk="1" hangingPunct="1">
              <a:lnSpc>
                <a:spcPct val="117000"/>
              </a:lnSpc>
            </a:pPr>
            <a:r>
              <a:rPr altLang="cs-CZ" i="1" smtClean="0">
                <a:solidFill>
                  <a:srgbClr val="003366"/>
                </a:solidFill>
                <a:latin typeface="Comic Sans MS" pitchFamily="66" charset="0"/>
                <a:ea typeface="Microsoft YaHei" pitchFamily="34" charset="-122"/>
              </a:rPr>
              <a:t>Ve 4. – 17. století se začala rozvíjet předchůdkyně chemie ,,alchymie“. Alchymisté se snažili proměnit olovo ve </a:t>
            </a:r>
            <a:r>
              <a:rPr altLang="cs-CZ" b="1" i="1" smtClean="0">
                <a:solidFill>
                  <a:srgbClr val="003366"/>
                </a:solidFill>
                <a:latin typeface="Comic Sans MS" pitchFamily="66" charset="0"/>
                <a:ea typeface="Microsoft YaHei" pitchFamily="34" charset="-122"/>
              </a:rPr>
              <a:t>zlato</a:t>
            </a:r>
            <a:r>
              <a:rPr altLang="cs-CZ" i="1" smtClean="0">
                <a:solidFill>
                  <a:srgbClr val="003366"/>
                </a:solidFill>
                <a:latin typeface="Comic Sans MS" pitchFamily="66" charset="0"/>
                <a:ea typeface="Microsoft YaHei" pitchFamily="34" charset="-122"/>
              </a:rPr>
              <a:t>, vyrobit </a:t>
            </a:r>
            <a:r>
              <a:rPr altLang="cs-CZ" b="1" i="1" smtClean="0">
                <a:solidFill>
                  <a:srgbClr val="003366"/>
                </a:solidFill>
                <a:latin typeface="Comic Sans MS" pitchFamily="66" charset="0"/>
                <a:ea typeface="Microsoft YaHei" pitchFamily="34" charset="-122"/>
              </a:rPr>
              <a:t>elixír mládí nebo kámen mudrců</a:t>
            </a:r>
            <a:r>
              <a:rPr altLang="cs-CZ" i="1" smtClean="0">
                <a:solidFill>
                  <a:srgbClr val="003366"/>
                </a:solidFill>
                <a:latin typeface="Comic Sans MS" pitchFamily="66" charset="0"/>
                <a:ea typeface="Microsoft YaHei" pitchFamily="34" charset="-122"/>
              </a:rPr>
              <a:t>.</a:t>
            </a:r>
          </a:p>
        </p:txBody>
      </p:sp>
    </p:spTree>
  </p:cSld>
  <p:clrMapOvr>
    <a:masterClrMapping/>
  </p:clrMapOvr>
  <p:transition spd="slow">
    <p:cover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 name="pag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1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380000">
            <a:off x="4741863" y="2608263"/>
            <a:ext cx="4895850" cy="352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Nadpis 2"/>
          <p:cNvSpPr txBox="1">
            <a:spLocks noGrp="1"/>
          </p:cNvSpPr>
          <p:nvPr>
            <p:ph type="title" idx="4294967295"/>
          </p:nvPr>
        </p:nvSpPr>
        <p:spPr>
          <a:xfrm>
            <a:off x="503238" y="215900"/>
            <a:ext cx="8928100" cy="1046163"/>
          </a:xfrm>
        </p:spPr>
        <p:txBody>
          <a:bodyPr/>
          <a:lstStyle/>
          <a:p>
            <a:pPr eaLnBrk="1" hangingPunct="1">
              <a:lnSpc>
                <a:spcPct val="117000"/>
              </a:lnSpc>
            </a:pPr>
            <a:r>
              <a:rPr altLang="cs-CZ" sz="4000" b="1" i="1" u="sng" smtClean="0">
                <a:solidFill>
                  <a:srgbClr val="4062E3"/>
                </a:solidFill>
                <a:latin typeface="Comic Sans MS" pitchFamily="66" charset="0"/>
                <a:ea typeface="Microsoft YaHei" pitchFamily="34" charset="-122"/>
              </a:rPr>
              <a:t>Alchymie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360363" y="1079500"/>
            <a:ext cx="4032250" cy="6237288"/>
          </a:xfrm>
        </p:spPr>
        <p:txBody>
          <a:bodyPr tIns="7920"/>
          <a:lstStyle/>
          <a:p>
            <a:pPr marL="0" indent="0" eaLnBrk="1" hangingPunct="1">
              <a:lnSpc>
                <a:spcPct val="98000"/>
              </a:lnSpc>
            </a:pPr>
            <a:r>
              <a:rPr altLang="cs-CZ" smtClean="0">
                <a:solidFill>
                  <a:srgbClr val="0C4063"/>
                </a:solidFill>
                <a:latin typeface="Cambria" pitchFamily="18" charset="0"/>
                <a:ea typeface="Microsoft YaHei" pitchFamily="34" charset="-122"/>
              </a:rPr>
              <a:t> </a:t>
            </a:r>
            <a:r>
              <a:rPr altLang="cs-CZ" i="1" smtClean="0">
                <a:solidFill>
                  <a:srgbClr val="C5000B"/>
                </a:solidFill>
                <a:latin typeface="Comic Sans MS" pitchFamily="66" charset="0"/>
                <a:ea typeface="Microsoft YaHei" pitchFamily="34" charset="-122"/>
              </a:rPr>
              <a:t>přinesla lidstvu řadu užitečných postupů pro čištění látek, výrobu kovů, získávání barviv, léčiv a také mnoho dodnes používaných laboratorních pomůcek.</a:t>
            </a:r>
          </a:p>
          <a:p>
            <a:pPr marL="0" indent="0" eaLnBrk="1" hangingPunct="1">
              <a:lnSpc>
                <a:spcPct val="98000"/>
              </a:lnSpc>
            </a:pPr>
            <a:r>
              <a:rPr altLang="cs-CZ" b="1" i="1" smtClean="0">
                <a:solidFill>
                  <a:srgbClr val="C5000B"/>
                </a:solidFill>
                <a:latin typeface="Comic Sans MS" pitchFamily="66" charset="0"/>
                <a:ea typeface="Microsoft YaHei" pitchFamily="34" charset="-122"/>
              </a:rPr>
              <a:t>Na jejím základě vznikla i současná chemie.</a:t>
            </a:r>
          </a:p>
        </p:txBody>
      </p:sp>
      <p:pic>
        <p:nvPicPr>
          <p:cNvPr id="5" name="Obrázek 4" descr="..\..\Program Files (x86)\OpenOffice 4\share\gallery\education\TestTubes.png"/>
          <p:cNvPicPr>
            <a:picLocks noChangeAspect="1"/>
          </p:cNvPicPr>
          <p:nvPr/>
        </p:nvPicPr>
        <p:blipFill>
          <a:blip r:link="rId5" cstate="print"/>
          <a:srcRect/>
          <a:stretch>
            <a:fillRect/>
          </a:stretch>
        </p:blipFill>
        <p:spPr bwMode="auto">
          <a:xfrm>
            <a:off x="7127875" y="503238"/>
            <a:ext cx="2474913" cy="208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45013" y="4535488"/>
            <a:ext cx="20780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  <p:bldP spid="4" grpId="0" build="p" autoUpdateAnimBg="0" advAuto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 txBox="1">
            <a:spLocks noGrp="1"/>
          </p:cNvSpPr>
          <p:nvPr>
            <p:ph type="title" idx="4294967295"/>
          </p:nvPr>
        </p:nvSpPr>
        <p:spPr/>
        <p:txBody>
          <a:bodyPr>
            <a:spAutoFit/>
          </a:bodyPr>
          <a:lstStyle/>
          <a:p>
            <a:pPr eaLnBrk="1">
              <a:lnSpc>
                <a:spcPct val="117000"/>
              </a:lnSpc>
            </a:pPr>
            <a:r>
              <a:rPr altLang="cs-CZ" sz="3600" b="1" i="1" u="sng" smtClean="0">
                <a:solidFill>
                  <a:srgbClr val="000080"/>
                </a:solidFill>
                <a:latin typeface="Comic Sans MS" pitchFamily="66" charset="0"/>
                <a:ea typeface="Microsoft YaHei" pitchFamily="34" charset="-122"/>
              </a:rPr>
              <a:t>CO TO JE -CHEMIE?</a:t>
            </a:r>
          </a:p>
        </p:txBody>
      </p:sp>
      <p:sp>
        <p:nvSpPr>
          <p:cNvPr id="1536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1439863"/>
            <a:ext cx="9067800" cy="2454275"/>
          </a:xfrm>
        </p:spPr>
        <p:txBody>
          <a:bodyPr/>
          <a:lstStyle/>
          <a:p>
            <a:pPr marL="741363" lvl="1" indent="-284163" eaLnBrk="1">
              <a:lnSpc>
                <a:spcPct val="93000"/>
              </a:lnSpc>
              <a:spcBef>
                <a:spcPct val="0"/>
              </a:spcBef>
              <a:spcAft>
                <a:spcPts val="1138"/>
              </a:spcAft>
              <a:buClr>
                <a:srgbClr val="000000"/>
              </a:buClr>
              <a:buFont typeface="Times New Roman" pitchFamily="18" charset="0"/>
              <a:buNone/>
              <a:tabLst>
                <a:tab pos="741363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9432925" algn="l"/>
              </a:tabLst>
            </a:pPr>
            <a:endParaRPr lang="cs-CZ" altLang="cs-CZ" sz="2600" i="1" smtClean="0">
              <a:solidFill>
                <a:srgbClr val="330066"/>
              </a:solidFill>
              <a:latin typeface="Comic Sans MS" pitchFamily="66" charset="0"/>
            </a:endParaRPr>
          </a:p>
          <a:p>
            <a:pPr marL="741363" lvl="1" indent="-284163" eaLnBrk="1">
              <a:lnSpc>
                <a:spcPct val="93000"/>
              </a:lnSpc>
              <a:spcBef>
                <a:spcPct val="0"/>
              </a:spcBef>
              <a:spcAft>
                <a:spcPts val="1138"/>
              </a:spcAft>
              <a:buClr>
                <a:srgbClr val="000000"/>
              </a:buClr>
              <a:buFont typeface="Times New Roman" pitchFamily="18" charset="0"/>
              <a:buChar char="–"/>
              <a:tabLst>
                <a:tab pos="741363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9432925" algn="l"/>
              </a:tabLst>
            </a:pPr>
            <a:r>
              <a:rPr lang="cs-CZ" altLang="cs-CZ" sz="2600" i="1" smtClean="0">
                <a:solidFill>
                  <a:srgbClr val="330066"/>
                </a:solidFill>
                <a:latin typeface="Comic Sans MS" pitchFamily="66" charset="0"/>
              </a:rPr>
              <a:t>věda patřící do ….................................</a:t>
            </a:r>
          </a:p>
          <a:p>
            <a:pPr marL="741363" lvl="1" indent="-284163" eaLnBrk="1">
              <a:lnSpc>
                <a:spcPct val="93000"/>
              </a:lnSpc>
              <a:spcBef>
                <a:spcPct val="0"/>
              </a:spcBef>
              <a:spcAft>
                <a:spcPts val="1138"/>
              </a:spcAft>
              <a:buClr>
                <a:srgbClr val="000000"/>
              </a:buClr>
              <a:buFont typeface="Times New Roman" pitchFamily="18" charset="0"/>
              <a:buChar char="–"/>
              <a:tabLst>
                <a:tab pos="741363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9432925" algn="l"/>
              </a:tabLst>
            </a:pPr>
            <a:endParaRPr lang="cs-CZ" altLang="cs-CZ" sz="2600" i="1" smtClean="0">
              <a:solidFill>
                <a:srgbClr val="330066"/>
              </a:solidFill>
              <a:latin typeface="Comic Sans MS" pitchFamily="66" charset="0"/>
            </a:endParaRPr>
          </a:p>
          <a:p>
            <a:pPr marL="741363" lvl="1" indent="-284163" eaLnBrk="1">
              <a:lnSpc>
                <a:spcPct val="93000"/>
              </a:lnSpc>
              <a:spcBef>
                <a:spcPct val="0"/>
              </a:spcBef>
              <a:spcAft>
                <a:spcPts val="1138"/>
              </a:spcAft>
              <a:buClr>
                <a:srgbClr val="000000"/>
              </a:buClr>
              <a:buFont typeface="Times New Roman" pitchFamily="18" charset="0"/>
              <a:buChar char="–"/>
              <a:tabLst>
                <a:tab pos="741363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9432925" algn="l"/>
              </a:tabLst>
            </a:pPr>
            <a:r>
              <a:rPr lang="cs-CZ" altLang="cs-CZ" sz="2600" i="1" smtClean="0">
                <a:solidFill>
                  <a:srgbClr val="330066"/>
                </a:solidFill>
                <a:latin typeface="Comic Sans MS" pitchFamily="66" charset="0"/>
              </a:rPr>
              <a:t>věda zabývající se …...................., …,..........................</a:t>
            </a:r>
          </a:p>
          <a:p>
            <a:pPr marL="741363" lvl="1" indent="-284163" eaLnBrk="1">
              <a:lnSpc>
                <a:spcPct val="93000"/>
              </a:lnSpc>
              <a:spcBef>
                <a:spcPct val="0"/>
              </a:spcBef>
              <a:spcAft>
                <a:spcPts val="1138"/>
              </a:spcAft>
              <a:buClr>
                <a:srgbClr val="000000"/>
              </a:buClr>
              <a:buFont typeface="Times New Roman" pitchFamily="18" charset="0"/>
              <a:buChar char="–"/>
              <a:tabLst>
                <a:tab pos="741363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9432925" algn="l"/>
              </a:tabLst>
            </a:pPr>
            <a:r>
              <a:rPr lang="cs-CZ" altLang="cs-CZ" sz="2600" i="1" smtClean="0">
                <a:solidFill>
                  <a:srgbClr val="330066"/>
                </a:solidFill>
                <a:latin typeface="Comic Sans MS" pitchFamily="66" charset="0"/>
              </a:rPr>
              <a:t> a …..........................................různých  látek</a:t>
            </a:r>
          </a:p>
        </p:txBody>
      </p:sp>
      <p:sp>
        <p:nvSpPr>
          <p:cNvPr id="15364" name="Obdélník 3"/>
          <p:cNvSpPr>
            <a:spLocks noChangeArrowheads="1"/>
          </p:cNvSpPr>
          <p:nvPr/>
        </p:nvSpPr>
        <p:spPr bwMode="auto">
          <a:xfrm>
            <a:off x="6119813" y="5759450"/>
            <a:ext cx="2376487" cy="504825"/>
          </a:xfrm>
          <a:prstGeom prst="rect">
            <a:avLst/>
          </a:prstGeom>
          <a:solidFill>
            <a:srgbClr val="CFE7F5"/>
          </a:solidFill>
          <a:ln w="0">
            <a:solidFill>
              <a:srgbClr val="808080"/>
            </a:solidFill>
            <a:miter lim="800000"/>
            <a:headEnd/>
            <a:tailEnd/>
          </a:ln>
        </p:spPr>
        <p:txBody>
          <a:bodyPr wrap="none" lIns="90000" tIns="45000" rIns="90000" bIns="45000" anchor="ctr"/>
          <a:lstStyle/>
          <a:p>
            <a:pPr algn="ctr" hangingPunct="0">
              <a:lnSpc>
                <a:spcPct val="93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i="1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přípravou</a:t>
            </a:r>
          </a:p>
        </p:txBody>
      </p:sp>
      <p:sp>
        <p:nvSpPr>
          <p:cNvPr id="15365" name="Obdélník 4"/>
          <p:cNvSpPr>
            <a:spLocks noChangeArrowheads="1"/>
          </p:cNvSpPr>
          <p:nvPr/>
        </p:nvSpPr>
        <p:spPr bwMode="auto">
          <a:xfrm>
            <a:off x="2663825" y="5975350"/>
            <a:ext cx="2087563" cy="504825"/>
          </a:xfrm>
          <a:prstGeom prst="rect">
            <a:avLst/>
          </a:prstGeom>
          <a:solidFill>
            <a:srgbClr val="CFE7F5"/>
          </a:solidFill>
          <a:ln w="0">
            <a:solidFill>
              <a:srgbClr val="808080"/>
            </a:solidFill>
            <a:miter lim="800000"/>
            <a:headEnd/>
            <a:tailEnd/>
          </a:ln>
        </p:spPr>
        <p:txBody>
          <a:bodyPr wrap="none" lIns="90000" tIns="45000" rIns="90000" bIns="45000" anchor="ctr"/>
          <a:lstStyle/>
          <a:p>
            <a:pPr algn="ctr" hangingPunct="0">
              <a:lnSpc>
                <a:spcPct val="93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i="1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složením</a:t>
            </a:r>
          </a:p>
        </p:txBody>
      </p:sp>
      <p:sp>
        <p:nvSpPr>
          <p:cNvPr id="15366" name="Obdélník 5"/>
          <p:cNvSpPr>
            <a:spLocks noChangeArrowheads="1"/>
          </p:cNvSpPr>
          <p:nvPr/>
        </p:nvSpPr>
        <p:spPr bwMode="auto">
          <a:xfrm>
            <a:off x="1223963" y="4824413"/>
            <a:ext cx="2592387" cy="503237"/>
          </a:xfrm>
          <a:prstGeom prst="rect">
            <a:avLst/>
          </a:prstGeom>
          <a:solidFill>
            <a:srgbClr val="CFE7F5"/>
          </a:solidFill>
          <a:ln w="0">
            <a:solidFill>
              <a:srgbClr val="808080"/>
            </a:solidFill>
            <a:miter lim="800000"/>
            <a:headEnd/>
            <a:tailEnd/>
          </a:ln>
        </p:spPr>
        <p:txBody>
          <a:bodyPr wrap="none" lIns="90000" tIns="45000" rIns="90000" bIns="45000" anchor="ctr"/>
          <a:lstStyle/>
          <a:p>
            <a:pPr algn="ctr" hangingPunct="0">
              <a:lnSpc>
                <a:spcPct val="93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i="1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vlastnostmi</a:t>
            </a:r>
          </a:p>
        </p:txBody>
      </p:sp>
      <p:sp>
        <p:nvSpPr>
          <p:cNvPr id="15367" name="Obdélník 6"/>
          <p:cNvSpPr>
            <a:spLocks noChangeArrowheads="1"/>
          </p:cNvSpPr>
          <p:nvPr/>
        </p:nvSpPr>
        <p:spPr bwMode="auto">
          <a:xfrm>
            <a:off x="4464050" y="4464050"/>
            <a:ext cx="2879725" cy="647700"/>
          </a:xfrm>
          <a:prstGeom prst="rect">
            <a:avLst/>
          </a:prstGeom>
          <a:solidFill>
            <a:srgbClr val="CFE7F5"/>
          </a:solidFill>
          <a:ln w="0">
            <a:solidFill>
              <a:srgbClr val="808080"/>
            </a:solidFill>
            <a:miter lim="800000"/>
            <a:headEnd/>
            <a:tailEnd/>
          </a:ln>
        </p:spPr>
        <p:txBody>
          <a:bodyPr wrap="none" lIns="90000" tIns="45000" rIns="90000" bIns="45000" anchor="ctr"/>
          <a:lstStyle/>
          <a:p>
            <a:pPr algn="ctr" hangingPunct="0">
              <a:lnSpc>
                <a:spcPct val="93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i="1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přírodních věd</a:t>
            </a:r>
          </a:p>
        </p:txBody>
      </p:sp>
    </p:spTree>
  </p:cSld>
  <p:clrMapOvr>
    <a:masterClrMapping/>
  </p:clrMapOvr>
  <p:transition spd="slow">
    <p:cover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algn="l" eaLnBrk="1"/>
            <a:r>
              <a:rPr altLang="cs-CZ" sz="2800" i="1" smtClean="0">
                <a:latin typeface="Comic Sans MS" pitchFamily="66" charset="0"/>
                <a:ea typeface="Microsoft YaHei" pitchFamily="34" charset="-122"/>
              </a:rPr>
              <a:t>Předchůdcem chemie byla    a _ _ _ _ _ _ e .</a:t>
            </a:r>
          </a:p>
        </p:txBody>
      </p:sp>
      <p:sp>
        <p:nvSpPr>
          <p:cNvPr id="16387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1768475"/>
            <a:ext cx="9067800" cy="2378075"/>
          </a:xfrm>
        </p:spPr>
        <p:txBody>
          <a:bodyPr/>
          <a:lstStyle/>
          <a:p>
            <a:pPr eaLnBrk="1"/>
            <a:r>
              <a:rPr altLang="cs-CZ" sz="2800" i="1" smtClean="0">
                <a:latin typeface="Comic Sans MS" pitchFamily="66" charset="0"/>
                <a:ea typeface="Microsoft YaHei" pitchFamily="34" charset="-122"/>
              </a:rPr>
              <a:t>Alchymisté se snažili vyrobit  z_ _ _ o , elixír</a:t>
            </a:r>
          </a:p>
          <a:p>
            <a:pPr eaLnBrk="1"/>
            <a:endParaRPr altLang="cs-CZ" sz="2800" i="1" smtClean="0">
              <a:latin typeface="Comic Sans MS" pitchFamily="66" charset="0"/>
              <a:ea typeface="Microsoft YaHei" pitchFamily="34" charset="-122"/>
            </a:endParaRPr>
          </a:p>
          <a:p>
            <a:pPr eaLnBrk="1"/>
            <a:r>
              <a:rPr altLang="cs-CZ" sz="2800" i="1" smtClean="0">
                <a:latin typeface="Comic Sans MS" pitchFamily="66" charset="0"/>
                <a:ea typeface="Microsoft YaHei" pitchFamily="34" charset="-122"/>
              </a:rPr>
              <a:t>m _ _ _ _ í  nebo kámen  m _ _ _ _ ů .</a:t>
            </a:r>
          </a:p>
        </p:txBody>
      </p:sp>
      <p:sp>
        <p:nvSpPr>
          <p:cNvPr id="16388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363538" y="3597275"/>
            <a:ext cx="9067800" cy="3881438"/>
          </a:xfrm>
        </p:spPr>
        <p:txBody>
          <a:bodyPr/>
          <a:lstStyle/>
          <a:p>
            <a:pPr eaLnBrk="1"/>
            <a:r>
              <a:rPr altLang="cs-CZ" sz="2800" i="1" smtClean="0">
                <a:latin typeface="Comic Sans MS" pitchFamily="66" charset="0"/>
                <a:ea typeface="Microsoft YaHei" pitchFamily="34" charset="-122"/>
              </a:rPr>
              <a:t>Základem dnešní chemie byly nejrůznější postupy</a:t>
            </a:r>
          </a:p>
          <a:p>
            <a:pPr eaLnBrk="1"/>
            <a:endParaRPr altLang="cs-CZ" sz="2800" i="1" smtClean="0">
              <a:latin typeface="Comic Sans MS" pitchFamily="66" charset="0"/>
              <a:ea typeface="Microsoft YaHei" pitchFamily="34" charset="-122"/>
            </a:endParaRPr>
          </a:p>
          <a:p>
            <a:pPr eaLnBrk="1"/>
            <a:r>
              <a:rPr altLang="cs-CZ" sz="2800" i="1" smtClean="0">
                <a:latin typeface="Comic Sans MS" pitchFamily="66" charset="0"/>
                <a:ea typeface="Microsoft YaHei" pitchFamily="34" charset="-122"/>
              </a:rPr>
              <a:t>používané již od pradávna- b _r _ e _ í   l _ t _ k,</a:t>
            </a:r>
          </a:p>
          <a:p>
            <a:pPr eaLnBrk="1"/>
            <a:endParaRPr altLang="cs-CZ" sz="2800" i="1" smtClean="0">
              <a:latin typeface="Comic Sans MS" pitchFamily="66" charset="0"/>
              <a:ea typeface="Microsoft YaHei" pitchFamily="34" charset="-122"/>
            </a:endParaRPr>
          </a:p>
          <a:p>
            <a:pPr eaLnBrk="1"/>
            <a:r>
              <a:rPr altLang="cs-CZ" sz="2800" i="1" smtClean="0">
                <a:latin typeface="Comic Sans MS" pitchFamily="66" charset="0"/>
                <a:ea typeface="Microsoft YaHei" pitchFamily="34" charset="-122"/>
              </a:rPr>
              <a:t>Vý _ o _ a k _ v ů,   k_ r _ m _ i _ a , úprava</a:t>
            </a:r>
          </a:p>
          <a:p>
            <a:pPr eaLnBrk="1"/>
            <a:endParaRPr altLang="cs-CZ" sz="2800" i="1" smtClean="0">
              <a:latin typeface="Comic Sans MS" pitchFamily="66" charset="0"/>
              <a:ea typeface="Microsoft YaHei" pitchFamily="34" charset="-122"/>
            </a:endParaRPr>
          </a:p>
          <a:p>
            <a:pPr eaLnBrk="1"/>
            <a:r>
              <a:rPr altLang="cs-CZ" sz="2800" i="1" smtClean="0">
                <a:latin typeface="Comic Sans MS" pitchFamily="66" charset="0"/>
                <a:ea typeface="Microsoft YaHei" pitchFamily="34" charset="-122"/>
              </a:rPr>
              <a:t>p_ t _ a _ in</a:t>
            </a:r>
          </a:p>
        </p:txBody>
      </p:sp>
    </p:spTree>
  </p:cSld>
  <p:clrMapOvr>
    <a:masterClrMapping/>
  </p:clrMapOvr>
  <p:transition spd="slow">
    <p:cover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 txBox="1">
            <a:spLocks noGrp="1"/>
          </p:cNvSpPr>
          <p:nvPr>
            <p:ph type="title" idx="4294967295"/>
          </p:nvPr>
        </p:nvSpPr>
        <p:spPr>
          <a:xfrm>
            <a:off x="215900" y="301625"/>
            <a:ext cx="9577388" cy="1258888"/>
          </a:xfrm>
        </p:spPr>
        <p:txBody>
          <a:bodyPr/>
          <a:lstStyle/>
          <a:p>
            <a:pPr algn="l" eaLnBrk="1"/>
            <a:r>
              <a:rPr altLang="cs-CZ" sz="2800" i="1" smtClean="0">
                <a:latin typeface="Comic Sans MS" pitchFamily="66" charset="0"/>
                <a:ea typeface="Microsoft YaHei" pitchFamily="34" charset="-122"/>
              </a:rPr>
              <a:t>Předchůdcem chemie byla    </a:t>
            </a:r>
            <a:r>
              <a:rPr altLang="cs-CZ" sz="5400" b="1" i="1" smtClean="0">
                <a:solidFill>
                  <a:srgbClr val="FF0000"/>
                </a:solidFill>
                <a:latin typeface="Comic Sans MS" pitchFamily="66" charset="0"/>
                <a:ea typeface="Microsoft YaHei" pitchFamily="34" charset="-122"/>
              </a:rPr>
              <a:t>alchymie</a:t>
            </a:r>
            <a:r>
              <a:rPr altLang="cs-CZ" sz="2800" i="1" smtClean="0">
                <a:latin typeface="Comic Sans MS" pitchFamily="66" charset="0"/>
                <a:ea typeface="Microsoft YaHei" pitchFamily="34" charset="-122"/>
              </a:rPr>
              <a:t> .</a:t>
            </a:r>
          </a:p>
        </p:txBody>
      </p:sp>
      <p:sp>
        <p:nvSpPr>
          <p:cNvPr id="17411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222250" y="1403350"/>
            <a:ext cx="9348788" cy="2378075"/>
          </a:xfrm>
        </p:spPr>
        <p:txBody>
          <a:bodyPr/>
          <a:lstStyle/>
          <a:p>
            <a:pPr marL="339725" indent="-339725" eaLnBrk="1"/>
            <a:r>
              <a:rPr altLang="cs-CZ" sz="2800" i="1" smtClean="0">
                <a:latin typeface="Comic Sans MS" pitchFamily="66" charset="0"/>
                <a:ea typeface="Microsoft YaHei" pitchFamily="34" charset="-122"/>
              </a:rPr>
              <a:t>Alchymisté se snažili vyrobit  </a:t>
            </a:r>
            <a:r>
              <a:rPr altLang="cs-CZ" sz="5400" b="1" i="1" smtClean="0">
                <a:solidFill>
                  <a:srgbClr val="FF0000"/>
                </a:solidFill>
                <a:latin typeface="Comic Sans MS" pitchFamily="66" charset="0"/>
                <a:ea typeface="Microsoft YaHei" pitchFamily="34" charset="-122"/>
              </a:rPr>
              <a:t>zlato</a:t>
            </a:r>
            <a:r>
              <a:rPr altLang="cs-CZ" sz="2800" i="1" smtClean="0">
                <a:latin typeface="Comic Sans MS" pitchFamily="66" charset="0"/>
                <a:ea typeface="Microsoft YaHei" pitchFamily="34" charset="-122"/>
              </a:rPr>
              <a:t> , elixír</a:t>
            </a:r>
          </a:p>
          <a:p>
            <a:pPr marL="339725" indent="-339725" eaLnBrk="1"/>
            <a:r>
              <a:rPr altLang="cs-CZ" sz="5400" b="1" i="1" smtClean="0">
                <a:solidFill>
                  <a:srgbClr val="FF0000"/>
                </a:solidFill>
                <a:latin typeface="Comic Sans MS" pitchFamily="66" charset="0"/>
                <a:ea typeface="Microsoft YaHei" pitchFamily="34" charset="-122"/>
              </a:rPr>
              <a:t>mládí</a:t>
            </a:r>
            <a:r>
              <a:rPr altLang="cs-CZ" sz="5400" i="1" smtClean="0">
                <a:latin typeface="Comic Sans MS" pitchFamily="66" charset="0"/>
                <a:ea typeface="Microsoft YaHei" pitchFamily="34" charset="-122"/>
              </a:rPr>
              <a:t> </a:t>
            </a:r>
            <a:r>
              <a:rPr altLang="cs-CZ" sz="2800" i="1" smtClean="0">
                <a:latin typeface="Comic Sans MS" pitchFamily="66" charset="0"/>
                <a:ea typeface="Microsoft YaHei" pitchFamily="34" charset="-122"/>
              </a:rPr>
              <a:t>  nebo kámen  </a:t>
            </a:r>
            <a:r>
              <a:rPr altLang="cs-CZ" sz="5400" b="1" i="1" smtClean="0">
                <a:solidFill>
                  <a:srgbClr val="FF0000"/>
                </a:solidFill>
                <a:latin typeface="Comic Sans MS" pitchFamily="66" charset="0"/>
                <a:ea typeface="Microsoft YaHei" pitchFamily="34" charset="-122"/>
              </a:rPr>
              <a:t>mudrců</a:t>
            </a:r>
            <a:r>
              <a:rPr altLang="cs-CZ" sz="2800" i="1" smtClean="0">
                <a:latin typeface="Comic Sans MS" pitchFamily="66" charset="0"/>
                <a:ea typeface="Microsoft YaHei" pitchFamily="34" charset="-122"/>
              </a:rPr>
              <a:t>.</a:t>
            </a:r>
          </a:p>
        </p:txBody>
      </p:sp>
      <p:sp>
        <p:nvSpPr>
          <p:cNvPr id="17412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215900" y="3597275"/>
            <a:ext cx="9648825" cy="3881438"/>
          </a:xfrm>
        </p:spPr>
        <p:txBody>
          <a:bodyPr/>
          <a:lstStyle/>
          <a:p>
            <a:pPr marL="339725" indent="-339725" eaLnBrk="1"/>
            <a:r>
              <a:rPr altLang="cs-CZ" sz="2800" i="1" smtClean="0">
                <a:latin typeface="Comic Sans MS" pitchFamily="66" charset="0"/>
                <a:ea typeface="Microsoft YaHei" pitchFamily="34" charset="-122"/>
              </a:rPr>
              <a:t>Základem dnešní chemie byly nejrůznější postupy</a:t>
            </a:r>
          </a:p>
          <a:p>
            <a:pPr marL="339725" indent="-339725" eaLnBrk="1"/>
            <a:r>
              <a:rPr altLang="cs-CZ" sz="2800" i="1" smtClean="0">
                <a:latin typeface="Comic Sans MS" pitchFamily="66" charset="0"/>
                <a:ea typeface="Microsoft YaHei" pitchFamily="34" charset="-122"/>
              </a:rPr>
              <a:t>používané již od pradávna- </a:t>
            </a:r>
            <a:r>
              <a:rPr altLang="cs-CZ" sz="5400" b="1" i="1" smtClean="0">
                <a:solidFill>
                  <a:srgbClr val="FF0000"/>
                </a:solidFill>
                <a:latin typeface="Comic Sans MS" pitchFamily="66" charset="0"/>
                <a:ea typeface="Microsoft YaHei" pitchFamily="34" charset="-122"/>
              </a:rPr>
              <a:t>barvení látek</a:t>
            </a:r>
            <a:r>
              <a:rPr altLang="cs-CZ" sz="2800" i="1" smtClean="0">
                <a:latin typeface="Comic Sans MS" pitchFamily="66" charset="0"/>
                <a:ea typeface="Microsoft YaHei" pitchFamily="34" charset="-122"/>
              </a:rPr>
              <a:t>,</a:t>
            </a:r>
          </a:p>
          <a:p>
            <a:pPr marL="339725" indent="-339725" eaLnBrk="1"/>
            <a:r>
              <a:rPr altLang="cs-CZ" sz="5400" b="1" i="1" smtClean="0">
                <a:solidFill>
                  <a:srgbClr val="FF0000"/>
                </a:solidFill>
                <a:latin typeface="Comic Sans MS" pitchFamily="66" charset="0"/>
                <a:ea typeface="Microsoft YaHei" pitchFamily="34" charset="-122"/>
              </a:rPr>
              <a:t>výroba kovů</a:t>
            </a:r>
            <a:r>
              <a:rPr altLang="cs-CZ" sz="2800" i="1" smtClean="0">
                <a:latin typeface="Comic Sans MS" pitchFamily="66" charset="0"/>
                <a:ea typeface="Microsoft YaHei" pitchFamily="34" charset="-122"/>
              </a:rPr>
              <a:t>, </a:t>
            </a:r>
            <a:r>
              <a:rPr altLang="cs-CZ" sz="5400" b="1" i="1" smtClean="0">
                <a:solidFill>
                  <a:srgbClr val="FF0000"/>
                </a:solidFill>
                <a:latin typeface="Comic Sans MS" pitchFamily="66" charset="0"/>
                <a:ea typeface="Microsoft YaHei" pitchFamily="34" charset="-122"/>
              </a:rPr>
              <a:t>keramiky</a:t>
            </a:r>
            <a:r>
              <a:rPr altLang="cs-CZ" sz="2800" i="1" smtClean="0">
                <a:latin typeface="Comic Sans MS" pitchFamily="66" charset="0"/>
                <a:ea typeface="Microsoft YaHei" pitchFamily="34" charset="-122"/>
              </a:rPr>
              <a:t>a , úprava</a:t>
            </a:r>
          </a:p>
          <a:p>
            <a:pPr marL="339725" indent="-339725" eaLnBrk="1"/>
            <a:r>
              <a:rPr altLang="cs-CZ" sz="5400" b="1" i="1" smtClean="0">
                <a:solidFill>
                  <a:srgbClr val="FF0000"/>
                </a:solidFill>
                <a:latin typeface="Comic Sans MS" pitchFamily="66" charset="0"/>
                <a:ea typeface="Microsoft YaHei" pitchFamily="34" charset="-122"/>
              </a:rPr>
              <a:t>potravin</a:t>
            </a:r>
            <a:r>
              <a:rPr altLang="cs-CZ" sz="2800" i="1" smtClean="0">
                <a:latin typeface="Comic Sans MS" pitchFamily="66" charset="0"/>
                <a:ea typeface="Microsoft YaHei" pitchFamily="34" charset="-122"/>
              </a:rPr>
              <a:t>.</a:t>
            </a:r>
          </a:p>
        </p:txBody>
      </p:sp>
    </p:spTree>
  </p:cSld>
  <p:clrMapOvr>
    <a:masterClrMapping/>
  </p:clrMapOvr>
  <p:transition spd="slow">
    <p:cover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2"/>
          <p:cNvSpPr txBox="1">
            <a:spLocks noGrp="1"/>
          </p:cNvSpPr>
          <p:nvPr>
            <p:ph type="title" idx="4294967295"/>
          </p:nvPr>
        </p:nvSpPr>
        <p:spPr>
          <a:xfrm>
            <a:off x="431800" y="576263"/>
            <a:ext cx="9072563" cy="1584325"/>
          </a:xfrm>
        </p:spPr>
        <p:txBody>
          <a:bodyPr/>
          <a:lstStyle/>
          <a:p>
            <a:pPr eaLnBrk="1">
              <a:lnSpc>
                <a:spcPct val="117000"/>
              </a:lnSpc>
            </a:pPr>
            <a:r>
              <a:rPr altLang="cs-CZ" sz="4800" b="1" i="1" u="sng" smtClean="0">
                <a:solidFill>
                  <a:srgbClr val="FF0066"/>
                </a:solidFill>
                <a:latin typeface="Comic Sans MS" pitchFamily="66" charset="0"/>
                <a:ea typeface="Microsoft YaHei" pitchFamily="34" charset="-122"/>
              </a:rPr>
              <a:t>Proč se mám učit chemii?</a:t>
            </a:r>
          </a:p>
        </p:txBody>
      </p:sp>
      <p:sp>
        <p:nvSpPr>
          <p:cNvPr id="4" name="Volný tvar 3"/>
          <p:cNvSpPr>
            <a:spLocks/>
          </p:cNvSpPr>
          <p:nvPr/>
        </p:nvSpPr>
        <p:spPr bwMode="auto">
          <a:xfrm>
            <a:off x="504825" y="2443163"/>
            <a:ext cx="9070975" cy="1414462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0 w 21600"/>
              <a:gd name="T7" fmla="*/ 2147483647 h 21600"/>
              <a:gd name="T8" fmla="*/ 17694720 60000 65536"/>
              <a:gd name="T9" fmla="*/ 0 60000 65536"/>
              <a:gd name="T10" fmla="*/ 5898240 60000 65536"/>
              <a:gd name="T11" fmla="*/ 11796480 60000 65536"/>
              <a:gd name="T12" fmla="*/ 0 w 21600"/>
              <a:gd name="T13" fmla="*/ 0 h 21600"/>
              <a:gd name="T14" fmla="*/ 21600 w 21600"/>
              <a:gd name="T15" fmla="*/ 216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pPr algn="ctr" hangingPunct="0">
              <a:lnSpc>
                <a:spcPct val="117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4000" i="1">
                <a:solidFill>
                  <a:srgbClr val="9900FF"/>
                </a:solidFill>
                <a:latin typeface="Comic Sans MS" pitchFamily="66" charset="0"/>
                <a:ea typeface="Microsoft YaHei" pitchFamily="34" charset="-122"/>
              </a:rPr>
              <a:t>Nejdříve si připomeneme , co je to chemie:</a:t>
            </a:r>
          </a:p>
        </p:txBody>
      </p:sp>
      <p:sp>
        <p:nvSpPr>
          <p:cNvPr id="5" name="Volný tvar 4"/>
          <p:cNvSpPr>
            <a:spLocks/>
          </p:cNvSpPr>
          <p:nvPr/>
        </p:nvSpPr>
        <p:spPr bwMode="auto">
          <a:xfrm>
            <a:off x="360363" y="4429125"/>
            <a:ext cx="9070975" cy="2122488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0 w 21600"/>
              <a:gd name="T7" fmla="*/ 2147483647 h 21600"/>
              <a:gd name="T8" fmla="*/ 17694720 60000 65536"/>
              <a:gd name="T9" fmla="*/ 0 60000 65536"/>
              <a:gd name="T10" fmla="*/ 5898240 60000 65536"/>
              <a:gd name="T11" fmla="*/ 11796480 60000 65536"/>
              <a:gd name="T12" fmla="*/ 0 w 21600"/>
              <a:gd name="T13" fmla="*/ 0 h 21600"/>
              <a:gd name="T14" fmla="*/ 21600 w 21600"/>
              <a:gd name="T15" fmla="*/ 216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9525">
            <a:noFill/>
            <a:miter lim="800000"/>
            <a:headEnd/>
            <a:tailEnd/>
          </a:ln>
        </p:spPr>
        <p:txBody>
          <a:bodyPr lIns="0" tIns="38880" rIns="0" bIns="0" anchor="ctr"/>
          <a:lstStyle/>
          <a:p>
            <a:pPr algn="ctr" hangingPunct="0">
              <a:lnSpc>
                <a:spcPct val="93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4400" i="1">
                <a:solidFill>
                  <a:srgbClr val="FF3333"/>
                </a:solidFill>
                <a:latin typeface="Arial" pitchFamily="34" charset="0"/>
                <a:ea typeface="Microsoft YaHei" pitchFamily="34" charset="-122"/>
              </a:rPr>
              <a:t>*</a:t>
            </a:r>
            <a:r>
              <a:rPr lang="cs-CZ" altLang="cs-CZ" sz="4000" i="1">
                <a:solidFill>
                  <a:srgbClr val="FF3333"/>
                </a:solidFill>
                <a:latin typeface="Comic Sans MS" pitchFamily="66" charset="0"/>
                <a:ea typeface="Microsoft YaHei" pitchFamily="34" charset="-122"/>
              </a:rPr>
              <a:t>Chemie je přírodní věda,která se zkoumá -studuje vlastnosti a přeměny látek .</a:t>
            </a:r>
          </a:p>
        </p:txBody>
      </p:sp>
    </p:spTree>
  </p:cSld>
  <p:clrMapOvr>
    <a:masterClrMapping/>
  </p:clrMapOvr>
  <p:transition spd="slow">
    <p:cover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  <p:bldP spid="5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ovéPole 1"/>
          <p:cNvSpPr txBox="1">
            <a:spLocks noChangeArrowheads="1"/>
          </p:cNvSpPr>
          <p:nvPr/>
        </p:nvSpPr>
        <p:spPr bwMode="auto">
          <a:xfrm>
            <a:off x="557213" y="339725"/>
            <a:ext cx="9070975" cy="126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pPr algn="ctr" hangingPunct="0">
              <a:lnSpc>
                <a:spcPct val="93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3200" i="1">
                <a:solidFill>
                  <a:srgbClr val="000080"/>
                </a:solidFill>
                <a:latin typeface="Comic Sans MS" pitchFamily="66" charset="0"/>
                <a:ea typeface="Microsoft YaHei" pitchFamily="34" charset="-122"/>
              </a:rPr>
              <a:t>Chemie patří mezi přírodní vědy:</a:t>
            </a:r>
          </a:p>
        </p:txBody>
      </p:sp>
      <p:sp>
        <p:nvSpPr>
          <p:cNvPr id="19459" name="Volný tvar 2"/>
          <p:cNvSpPr>
            <a:spLocks/>
          </p:cNvSpPr>
          <p:nvPr/>
        </p:nvSpPr>
        <p:spPr bwMode="auto">
          <a:xfrm>
            <a:off x="987425" y="3838575"/>
            <a:ext cx="1944688" cy="647700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0 w 21600"/>
              <a:gd name="T7" fmla="*/ 2147483647 h 21600"/>
              <a:gd name="T8" fmla="*/ 2147483647 w 21600"/>
              <a:gd name="T9" fmla="*/ 0 h 21600"/>
              <a:gd name="T10" fmla="*/ 2147483647 w 21600"/>
              <a:gd name="T11" fmla="*/ 2147483647 h 21600"/>
              <a:gd name="T12" fmla="*/ 0 w 21600"/>
              <a:gd name="T13" fmla="*/ 2147483647 h 21600"/>
              <a:gd name="T14" fmla="*/ 2147483647 w 21600"/>
              <a:gd name="T15" fmla="*/ 2147483647 h 21600"/>
              <a:gd name="T16" fmla="*/ 2147483647 w 21600"/>
              <a:gd name="T17" fmla="*/ 2147483647 h 21600"/>
              <a:gd name="T18" fmla="*/ 2147483647 w 21600"/>
              <a:gd name="T19" fmla="*/ 2147483647 h 21600"/>
              <a:gd name="T20" fmla="*/ 2147483647 w 21600"/>
              <a:gd name="T21" fmla="*/ 2147483647 h 21600"/>
              <a:gd name="T22" fmla="*/ 2147483647 w 21600"/>
              <a:gd name="T23" fmla="*/ 2147483647 h 21600"/>
              <a:gd name="T24" fmla="*/ 17694720 60000 65536"/>
              <a:gd name="T25" fmla="*/ 0 60000 65536"/>
              <a:gd name="T26" fmla="*/ 5898240 60000 65536"/>
              <a:gd name="T27" fmla="*/ 11796480 60000 65536"/>
              <a:gd name="T28" fmla="*/ 17694720 60000 65536"/>
              <a:gd name="T29" fmla="*/ 17694720 60000 65536"/>
              <a:gd name="T30" fmla="*/ 17694720 60000 65536"/>
              <a:gd name="T31" fmla="*/ 17694720 60000 65536"/>
              <a:gd name="T32" fmla="*/ 17694720 60000 65536"/>
              <a:gd name="T33" fmla="*/ 17694720 60000 65536"/>
              <a:gd name="T34" fmla="*/ 17694720 60000 65536"/>
              <a:gd name="T35" fmla="*/ 17694720 60000 65536"/>
              <a:gd name="T36" fmla="*/ 3163 w 21600"/>
              <a:gd name="T37" fmla="*/ 3163 h 21600"/>
              <a:gd name="T38" fmla="*/ 18437 w 21600"/>
              <a:gd name="T39" fmla="*/ 18437 h 21600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T36" t="T37" r="T38" b="T39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CFE7F5"/>
          </a:solidFill>
          <a:ln w="9360">
            <a:solidFill>
              <a:srgbClr val="808080"/>
            </a:solidFill>
            <a:prstDash val="solid"/>
            <a:round/>
            <a:headEnd/>
            <a:tailEnd/>
          </a:ln>
        </p:spPr>
        <p:txBody>
          <a:bodyPr wrap="none" lIns="90000" tIns="46800" rIns="90000" bIns="46800" anchor="ctr"/>
          <a:lstStyle/>
          <a:p>
            <a:endParaRPr lang="cs-CZ"/>
          </a:p>
        </p:txBody>
      </p:sp>
      <p:sp>
        <p:nvSpPr>
          <p:cNvPr id="19460" name="Volný tvar 3"/>
          <p:cNvSpPr>
            <a:spLocks/>
          </p:cNvSpPr>
          <p:nvPr/>
        </p:nvSpPr>
        <p:spPr bwMode="auto">
          <a:xfrm>
            <a:off x="4156075" y="1893888"/>
            <a:ext cx="2735263" cy="1008062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0 w 21600"/>
              <a:gd name="T7" fmla="*/ 2147483647 h 21600"/>
              <a:gd name="T8" fmla="*/ 2147483647 w 21600"/>
              <a:gd name="T9" fmla="*/ 0 h 21600"/>
              <a:gd name="T10" fmla="*/ 2147483647 w 21600"/>
              <a:gd name="T11" fmla="*/ 2147483647 h 21600"/>
              <a:gd name="T12" fmla="*/ 0 w 21600"/>
              <a:gd name="T13" fmla="*/ 2147483647 h 21600"/>
              <a:gd name="T14" fmla="*/ 2147483647 w 21600"/>
              <a:gd name="T15" fmla="*/ 2147483647 h 21600"/>
              <a:gd name="T16" fmla="*/ 2147483647 w 21600"/>
              <a:gd name="T17" fmla="*/ 2147483647 h 21600"/>
              <a:gd name="T18" fmla="*/ 2147483647 w 21600"/>
              <a:gd name="T19" fmla="*/ 2147483647 h 21600"/>
              <a:gd name="T20" fmla="*/ 2147483647 w 21600"/>
              <a:gd name="T21" fmla="*/ 2147483647 h 21600"/>
              <a:gd name="T22" fmla="*/ 2147483647 w 21600"/>
              <a:gd name="T23" fmla="*/ 2147483647 h 21600"/>
              <a:gd name="T24" fmla="*/ 17694720 60000 65536"/>
              <a:gd name="T25" fmla="*/ 0 60000 65536"/>
              <a:gd name="T26" fmla="*/ 5898240 60000 65536"/>
              <a:gd name="T27" fmla="*/ 11796480 60000 65536"/>
              <a:gd name="T28" fmla="*/ 17694720 60000 65536"/>
              <a:gd name="T29" fmla="*/ 17694720 60000 65536"/>
              <a:gd name="T30" fmla="*/ 17694720 60000 65536"/>
              <a:gd name="T31" fmla="*/ 17694720 60000 65536"/>
              <a:gd name="T32" fmla="*/ 17694720 60000 65536"/>
              <a:gd name="T33" fmla="*/ 17694720 60000 65536"/>
              <a:gd name="T34" fmla="*/ 17694720 60000 65536"/>
              <a:gd name="T35" fmla="*/ 17694720 60000 65536"/>
              <a:gd name="T36" fmla="*/ 3163 w 21600"/>
              <a:gd name="T37" fmla="*/ 3163 h 21600"/>
              <a:gd name="T38" fmla="*/ 18437 w 21600"/>
              <a:gd name="T39" fmla="*/ 18437 h 21600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T36" t="T37" r="T38" b="T39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579D1C"/>
          </a:solidFill>
          <a:ln w="9360">
            <a:solidFill>
              <a:srgbClr val="808080"/>
            </a:solidFill>
            <a:round/>
            <a:headEnd/>
            <a:tailEnd/>
          </a:ln>
        </p:spPr>
        <p:txBody>
          <a:bodyPr lIns="90000" tIns="45000" rIns="90000" bIns="45000" anchorCtr="1"/>
          <a:lstStyle/>
          <a:p>
            <a:pPr algn="ctr" hangingPunct="0">
              <a:lnSpc>
                <a:spcPct val="117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800" i="1">
                <a:solidFill>
                  <a:srgbClr val="111111"/>
                </a:solidFill>
                <a:latin typeface="Comic Sans MS" pitchFamily="66" charset="0"/>
                <a:ea typeface="Microsoft YaHei" pitchFamily="34" charset="-122"/>
              </a:rPr>
              <a:t>Přírodní vědy</a:t>
            </a:r>
          </a:p>
        </p:txBody>
      </p:sp>
      <p:sp>
        <p:nvSpPr>
          <p:cNvPr id="19461" name="Volný tvar 4"/>
          <p:cNvSpPr>
            <a:spLocks/>
          </p:cNvSpPr>
          <p:nvPr/>
        </p:nvSpPr>
        <p:spPr bwMode="auto">
          <a:xfrm>
            <a:off x="6892925" y="2541588"/>
            <a:ext cx="3240088" cy="1079500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0 w 21600"/>
              <a:gd name="T7" fmla="*/ 2147483647 h 21600"/>
              <a:gd name="T8" fmla="*/ 2147483647 w 21600"/>
              <a:gd name="T9" fmla="*/ 0 h 21600"/>
              <a:gd name="T10" fmla="*/ 2147483647 w 21600"/>
              <a:gd name="T11" fmla="*/ 2147483647 h 21600"/>
              <a:gd name="T12" fmla="*/ 0 w 21600"/>
              <a:gd name="T13" fmla="*/ 2147483647 h 21600"/>
              <a:gd name="T14" fmla="*/ 2147483647 w 21600"/>
              <a:gd name="T15" fmla="*/ 2147483647 h 21600"/>
              <a:gd name="T16" fmla="*/ 2147483647 w 21600"/>
              <a:gd name="T17" fmla="*/ 2147483647 h 21600"/>
              <a:gd name="T18" fmla="*/ 2147483647 w 21600"/>
              <a:gd name="T19" fmla="*/ 2147483647 h 21600"/>
              <a:gd name="T20" fmla="*/ 2147483647 w 21600"/>
              <a:gd name="T21" fmla="*/ 2147483647 h 21600"/>
              <a:gd name="T22" fmla="*/ 2147483647 w 21600"/>
              <a:gd name="T23" fmla="*/ 2147483647 h 21600"/>
              <a:gd name="T24" fmla="*/ 17694720 60000 65536"/>
              <a:gd name="T25" fmla="*/ 0 60000 65536"/>
              <a:gd name="T26" fmla="*/ 5898240 60000 65536"/>
              <a:gd name="T27" fmla="*/ 11796480 60000 65536"/>
              <a:gd name="T28" fmla="*/ 17694720 60000 65536"/>
              <a:gd name="T29" fmla="*/ 17694720 60000 65536"/>
              <a:gd name="T30" fmla="*/ 17694720 60000 65536"/>
              <a:gd name="T31" fmla="*/ 17694720 60000 65536"/>
              <a:gd name="T32" fmla="*/ 17694720 60000 65536"/>
              <a:gd name="T33" fmla="*/ 17694720 60000 65536"/>
              <a:gd name="T34" fmla="*/ 17694720 60000 65536"/>
              <a:gd name="T35" fmla="*/ 17694720 60000 65536"/>
              <a:gd name="T36" fmla="*/ 3163 w 21600"/>
              <a:gd name="T37" fmla="*/ 3163 h 21600"/>
              <a:gd name="T38" fmla="*/ 18437 w 21600"/>
              <a:gd name="T39" fmla="*/ 18437 h 21600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T36" t="T37" r="T38" b="T39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D320"/>
          </a:solidFill>
          <a:ln w="9360">
            <a:solidFill>
              <a:srgbClr val="808080"/>
            </a:solidFill>
            <a:round/>
            <a:headEnd/>
            <a:tailEnd/>
          </a:ln>
        </p:spPr>
        <p:txBody>
          <a:bodyPr lIns="90000" tIns="45000" rIns="90000" bIns="45000" anchor="ctr"/>
          <a:lstStyle/>
          <a:p>
            <a:pPr algn="ctr" hangingPunct="0">
              <a:lnSpc>
                <a:spcPct val="117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200" i="1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Přírodní vědy</a:t>
            </a:r>
          </a:p>
          <a:p>
            <a:pPr algn="ctr" hangingPunct="0">
              <a:lnSpc>
                <a:spcPct val="117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200" i="1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 o živé přírodě</a:t>
            </a:r>
          </a:p>
        </p:txBody>
      </p:sp>
      <p:sp>
        <p:nvSpPr>
          <p:cNvPr id="6" name="Volný tvar 5"/>
          <p:cNvSpPr/>
          <p:nvPr/>
        </p:nvSpPr>
        <p:spPr>
          <a:xfrm>
            <a:off x="3076575" y="5854700"/>
            <a:ext cx="1944688" cy="64611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*/ 5419351 1 1725033"/>
              <a:gd name="f6" fmla="*/ 10800 10800 1"/>
              <a:gd name="f7" fmla="+- 0 0 0"/>
              <a:gd name="f8" fmla="+- 0 0 360"/>
              <a:gd name="f9" fmla="val 10800"/>
              <a:gd name="f10" fmla="*/ f3 1 21600"/>
              <a:gd name="f11" fmla="*/ f4 1 21600"/>
              <a:gd name="f12" fmla="*/ 0 f5 1"/>
              <a:gd name="f13" fmla="*/ f7 f0 1"/>
              <a:gd name="f14" fmla="*/ f8 f0 1"/>
              <a:gd name="f15" fmla="*/ 3163 f10 1"/>
              <a:gd name="f16" fmla="*/ 18437 f10 1"/>
              <a:gd name="f17" fmla="*/ 18437 f11 1"/>
              <a:gd name="f18" fmla="*/ 3163 f11 1"/>
              <a:gd name="f19" fmla="*/ f12 1 f2"/>
              <a:gd name="f20" fmla="*/ f13 1 f2"/>
              <a:gd name="f21" fmla="*/ f14 1 f2"/>
              <a:gd name="f22" fmla="*/ 10800 f10 1"/>
              <a:gd name="f23" fmla="*/ 0 f11 1"/>
              <a:gd name="f24" fmla="*/ 0 f10 1"/>
              <a:gd name="f25" fmla="*/ 10800 f11 1"/>
              <a:gd name="f26" fmla="*/ 21600 f11 1"/>
              <a:gd name="f27" fmla="*/ 21600 f10 1"/>
              <a:gd name="f28" fmla="+- 0 0 f19"/>
              <a:gd name="f29" fmla="+- f20 0 f1"/>
              <a:gd name="f30" fmla="+- f21 0 f1"/>
              <a:gd name="f31" fmla="*/ f28 f0 1"/>
              <a:gd name="f32" fmla="+- f30 0 f29"/>
              <a:gd name="f33" fmla="*/ f31 1 f5"/>
              <a:gd name="f34" fmla="+- f33 0 f1"/>
              <a:gd name="f35" fmla="cos 1 f34"/>
              <a:gd name="f36" fmla="sin 1 f34"/>
              <a:gd name="f37" fmla="+- 0 0 f35"/>
              <a:gd name="f38" fmla="+- 0 0 f36"/>
              <a:gd name="f39" fmla="*/ 10800 f37 1"/>
              <a:gd name="f40" fmla="*/ 10800 f38 1"/>
              <a:gd name="f41" fmla="*/ f39 f39 1"/>
              <a:gd name="f42" fmla="*/ f40 f40 1"/>
              <a:gd name="f43" fmla="+- f41 f42 0"/>
              <a:gd name="f44" fmla="sqrt f43"/>
              <a:gd name="f45" fmla="*/ f6 1 f44"/>
              <a:gd name="f46" fmla="*/ f37 f45 1"/>
              <a:gd name="f47" fmla="*/ f38 f45 1"/>
              <a:gd name="f48" fmla="+- 10800 0 f46"/>
              <a:gd name="f49" fmla="+- 10800 0 f47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22" y="f23"/>
              </a:cxn>
              <a:cxn ang="f29">
                <a:pos x="f15" y="f18"/>
              </a:cxn>
              <a:cxn ang="f29">
                <a:pos x="f24" y="f25"/>
              </a:cxn>
              <a:cxn ang="f29">
                <a:pos x="f15" y="f17"/>
              </a:cxn>
              <a:cxn ang="f29">
                <a:pos x="f22" y="f26"/>
              </a:cxn>
              <a:cxn ang="f29">
                <a:pos x="f16" y="f17"/>
              </a:cxn>
              <a:cxn ang="f29">
                <a:pos x="f27" y="f25"/>
              </a:cxn>
              <a:cxn ang="f29">
                <a:pos x="f16" y="f18"/>
              </a:cxn>
            </a:cxnLst>
            <a:rect l="f15" t="f18" r="f16" b="f17"/>
            <a:pathLst>
              <a:path w="21600" h="21600">
                <a:moveTo>
                  <a:pt x="f48" y="f49"/>
                </a:moveTo>
                <a:arcTo wR="f9" hR="f9" stAng="f29" swAng="f32"/>
                <a:close/>
              </a:path>
            </a:pathLst>
          </a:custGeom>
          <a:solidFill>
            <a:srgbClr val="CFE7F5"/>
          </a:solidFill>
          <a:ln w="9360">
            <a:solidFill>
              <a:srgbClr val="808080"/>
            </a:solidFill>
            <a:prstDash val="solid"/>
            <a:round/>
          </a:ln>
        </p:spPr>
        <p:txBody>
          <a:bodyPr lIns="90000" tIns="64440" rIns="90000" bIns="45000" anchor="ctr"/>
          <a:lstStyle/>
          <a:p>
            <a:pPr algn="ctr" fontAlgn="auto" hangingPunct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  <a:defRPr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Arial" pitchFamily="18"/>
                <a:ea typeface="Microsoft YaHei" pitchFamily="2"/>
                <a:cs typeface="Microsoft YaHei" pitchFamily="2"/>
              </a:defRPr>
            </a:pPr>
            <a:r>
              <a:rPr lang="cs-CZ" sz="2200" b="1">
                <a:solidFill>
                  <a:srgbClr val="000099"/>
                </a:solidFill>
                <a:effectLst>
                  <a:outerShdw dist="17961" dir="2700000">
                    <a:scrgbClr r="0" g="0" b="0"/>
                  </a:outerShdw>
                </a:effectLst>
                <a:latin typeface="Arial" pitchFamily="18"/>
                <a:ea typeface="Microsoft YaHei" pitchFamily="2"/>
                <a:cs typeface="Microsoft YaHei" pitchFamily="2"/>
              </a:rPr>
              <a:t>chemie</a:t>
            </a:r>
          </a:p>
        </p:txBody>
      </p:sp>
      <p:sp>
        <p:nvSpPr>
          <p:cNvPr id="19463" name="Volný tvar 6"/>
          <p:cNvSpPr>
            <a:spLocks/>
          </p:cNvSpPr>
          <p:nvPr/>
        </p:nvSpPr>
        <p:spPr bwMode="auto">
          <a:xfrm>
            <a:off x="987425" y="6500813"/>
            <a:ext cx="1944688" cy="647700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0 w 21600"/>
              <a:gd name="T7" fmla="*/ 2147483647 h 21600"/>
              <a:gd name="T8" fmla="*/ 2147483647 w 21600"/>
              <a:gd name="T9" fmla="*/ 0 h 21600"/>
              <a:gd name="T10" fmla="*/ 2147483647 w 21600"/>
              <a:gd name="T11" fmla="*/ 2147483647 h 21600"/>
              <a:gd name="T12" fmla="*/ 0 w 21600"/>
              <a:gd name="T13" fmla="*/ 2147483647 h 21600"/>
              <a:gd name="T14" fmla="*/ 2147483647 w 21600"/>
              <a:gd name="T15" fmla="*/ 2147483647 h 21600"/>
              <a:gd name="T16" fmla="*/ 2147483647 w 21600"/>
              <a:gd name="T17" fmla="*/ 2147483647 h 21600"/>
              <a:gd name="T18" fmla="*/ 2147483647 w 21600"/>
              <a:gd name="T19" fmla="*/ 2147483647 h 21600"/>
              <a:gd name="T20" fmla="*/ 2147483647 w 21600"/>
              <a:gd name="T21" fmla="*/ 2147483647 h 21600"/>
              <a:gd name="T22" fmla="*/ 2147483647 w 21600"/>
              <a:gd name="T23" fmla="*/ 2147483647 h 21600"/>
              <a:gd name="T24" fmla="*/ 17694720 60000 65536"/>
              <a:gd name="T25" fmla="*/ 0 60000 65536"/>
              <a:gd name="T26" fmla="*/ 5898240 60000 65536"/>
              <a:gd name="T27" fmla="*/ 11796480 60000 65536"/>
              <a:gd name="T28" fmla="*/ 17694720 60000 65536"/>
              <a:gd name="T29" fmla="*/ 17694720 60000 65536"/>
              <a:gd name="T30" fmla="*/ 17694720 60000 65536"/>
              <a:gd name="T31" fmla="*/ 17694720 60000 65536"/>
              <a:gd name="T32" fmla="*/ 17694720 60000 65536"/>
              <a:gd name="T33" fmla="*/ 17694720 60000 65536"/>
              <a:gd name="T34" fmla="*/ 17694720 60000 65536"/>
              <a:gd name="T35" fmla="*/ 17694720 60000 65536"/>
              <a:gd name="T36" fmla="*/ 3163 w 21600"/>
              <a:gd name="T37" fmla="*/ 3163 h 21600"/>
              <a:gd name="T38" fmla="*/ 18437 w 21600"/>
              <a:gd name="T39" fmla="*/ 18437 h 21600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T36" t="T37" r="T38" b="T39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CFE7F5"/>
          </a:solidFill>
          <a:ln w="9360">
            <a:solidFill>
              <a:srgbClr val="808080"/>
            </a:solidFill>
            <a:round/>
            <a:headEnd/>
            <a:tailEnd/>
          </a:ln>
        </p:spPr>
        <p:txBody>
          <a:bodyPr lIns="90000" tIns="60840" rIns="90000" bIns="45000" anchor="ctr"/>
          <a:lstStyle/>
          <a:p>
            <a:pPr algn="ctr" hangingPunct="0">
              <a:lnSpc>
                <a:spcPct val="93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>
                <a:solidFill>
                  <a:srgbClr val="000080"/>
                </a:solidFill>
                <a:latin typeface="Arial" pitchFamily="34" charset="0"/>
                <a:ea typeface="Microsoft YaHei" pitchFamily="34" charset="-122"/>
              </a:rPr>
              <a:t>geologie</a:t>
            </a:r>
          </a:p>
        </p:txBody>
      </p:sp>
      <p:sp>
        <p:nvSpPr>
          <p:cNvPr id="19464" name="Volný tvar 7"/>
          <p:cNvSpPr>
            <a:spLocks/>
          </p:cNvSpPr>
          <p:nvPr/>
        </p:nvSpPr>
        <p:spPr bwMode="auto">
          <a:xfrm>
            <a:off x="5668963" y="6780213"/>
            <a:ext cx="1944687" cy="647700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0 w 21600"/>
              <a:gd name="T7" fmla="*/ 2147483647 h 21600"/>
              <a:gd name="T8" fmla="*/ 2147483647 w 21600"/>
              <a:gd name="T9" fmla="*/ 0 h 21600"/>
              <a:gd name="T10" fmla="*/ 2147483647 w 21600"/>
              <a:gd name="T11" fmla="*/ 2147483647 h 21600"/>
              <a:gd name="T12" fmla="*/ 0 w 21600"/>
              <a:gd name="T13" fmla="*/ 2147483647 h 21600"/>
              <a:gd name="T14" fmla="*/ 2147483647 w 21600"/>
              <a:gd name="T15" fmla="*/ 2147483647 h 21600"/>
              <a:gd name="T16" fmla="*/ 2147483647 w 21600"/>
              <a:gd name="T17" fmla="*/ 2147483647 h 21600"/>
              <a:gd name="T18" fmla="*/ 2147483647 w 21600"/>
              <a:gd name="T19" fmla="*/ 2147483647 h 21600"/>
              <a:gd name="T20" fmla="*/ 2147483647 w 21600"/>
              <a:gd name="T21" fmla="*/ 2147483647 h 21600"/>
              <a:gd name="T22" fmla="*/ 2147483647 w 21600"/>
              <a:gd name="T23" fmla="*/ 2147483647 h 21600"/>
              <a:gd name="T24" fmla="*/ 17694720 60000 65536"/>
              <a:gd name="T25" fmla="*/ 0 60000 65536"/>
              <a:gd name="T26" fmla="*/ 5898240 60000 65536"/>
              <a:gd name="T27" fmla="*/ 11796480 60000 65536"/>
              <a:gd name="T28" fmla="*/ 17694720 60000 65536"/>
              <a:gd name="T29" fmla="*/ 17694720 60000 65536"/>
              <a:gd name="T30" fmla="*/ 17694720 60000 65536"/>
              <a:gd name="T31" fmla="*/ 17694720 60000 65536"/>
              <a:gd name="T32" fmla="*/ 17694720 60000 65536"/>
              <a:gd name="T33" fmla="*/ 17694720 60000 65536"/>
              <a:gd name="T34" fmla="*/ 17694720 60000 65536"/>
              <a:gd name="T35" fmla="*/ 17694720 60000 65536"/>
              <a:gd name="T36" fmla="*/ 3163 w 21600"/>
              <a:gd name="T37" fmla="*/ 3163 h 21600"/>
              <a:gd name="T38" fmla="*/ 18437 w 21600"/>
              <a:gd name="T39" fmla="*/ 18437 h 21600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T36" t="T37" r="T38" b="T39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CFE7F5"/>
          </a:solidFill>
          <a:ln w="9360">
            <a:solidFill>
              <a:srgbClr val="808080"/>
            </a:solidFill>
            <a:round/>
            <a:headEnd/>
            <a:tailEnd/>
          </a:ln>
        </p:spPr>
        <p:txBody>
          <a:bodyPr lIns="90000" tIns="60840" rIns="90000" bIns="45000" anchor="ctr"/>
          <a:lstStyle/>
          <a:p>
            <a:pPr algn="ctr" hangingPunct="0">
              <a:lnSpc>
                <a:spcPct val="93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>
                <a:solidFill>
                  <a:srgbClr val="FF420E"/>
                </a:solidFill>
                <a:latin typeface="Arial" pitchFamily="34" charset="0"/>
                <a:ea typeface="Microsoft YaHei" pitchFamily="34" charset="-122"/>
              </a:rPr>
              <a:t>botanika</a:t>
            </a:r>
          </a:p>
        </p:txBody>
      </p:sp>
      <p:sp>
        <p:nvSpPr>
          <p:cNvPr id="19465" name="Volný tvar 8"/>
          <p:cNvSpPr>
            <a:spLocks/>
          </p:cNvSpPr>
          <p:nvPr/>
        </p:nvSpPr>
        <p:spPr bwMode="auto">
          <a:xfrm>
            <a:off x="8332788" y="6788150"/>
            <a:ext cx="1944687" cy="649288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0 w 21600"/>
              <a:gd name="T7" fmla="*/ 2147483647 h 21600"/>
              <a:gd name="T8" fmla="*/ 2147483647 w 21600"/>
              <a:gd name="T9" fmla="*/ 0 h 21600"/>
              <a:gd name="T10" fmla="*/ 2147483647 w 21600"/>
              <a:gd name="T11" fmla="*/ 2147483647 h 21600"/>
              <a:gd name="T12" fmla="*/ 0 w 21600"/>
              <a:gd name="T13" fmla="*/ 2147483647 h 21600"/>
              <a:gd name="T14" fmla="*/ 2147483647 w 21600"/>
              <a:gd name="T15" fmla="*/ 2147483647 h 21600"/>
              <a:gd name="T16" fmla="*/ 2147483647 w 21600"/>
              <a:gd name="T17" fmla="*/ 2147483647 h 21600"/>
              <a:gd name="T18" fmla="*/ 2147483647 w 21600"/>
              <a:gd name="T19" fmla="*/ 2147483647 h 21600"/>
              <a:gd name="T20" fmla="*/ 2147483647 w 21600"/>
              <a:gd name="T21" fmla="*/ 2147483647 h 21600"/>
              <a:gd name="T22" fmla="*/ 2147483647 w 21600"/>
              <a:gd name="T23" fmla="*/ 2147483647 h 21600"/>
              <a:gd name="T24" fmla="*/ 17694720 60000 65536"/>
              <a:gd name="T25" fmla="*/ 0 60000 65536"/>
              <a:gd name="T26" fmla="*/ 5898240 60000 65536"/>
              <a:gd name="T27" fmla="*/ 11796480 60000 65536"/>
              <a:gd name="T28" fmla="*/ 17694720 60000 65536"/>
              <a:gd name="T29" fmla="*/ 17694720 60000 65536"/>
              <a:gd name="T30" fmla="*/ 17694720 60000 65536"/>
              <a:gd name="T31" fmla="*/ 17694720 60000 65536"/>
              <a:gd name="T32" fmla="*/ 17694720 60000 65536"/>
              <a:gd name="T33" fmla="*/ 17694720 60000 65536"/>
              <a:gd name="T34" fmla="*/ 17694720 60000 65536"/>
              <a:gd name="T35" fmla="*/ 17694720 60000 65536"/>
              <a:gd name="T36" fmla="*/ 3163 w 21600"/>
              <a:gd name="T37" fmla="*/ 3163 h 21600"/>
              <a:gd name="T38" fmla="*/ 18437 w 21600"/>
              <a:gd name="T39" fmla="*/ 18437 h 21600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T36" t="T37" r="T38" b="T39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CFE7F5"/>
          </a:solidFill>
          <a:ln w="9360">
            <a:solidFill>
              <a:srgbClr val="808080"/>
            </a:solidFill>
            <a:round/>
            <a:headEnd/>
            <a:tailEnd/>
          </a:ln>
        </p:spPr>
        <p:txBody>
          <a:bodyPr lIns="90000" tIns="60840" rIns="90000" bIns="45000" anchor="ctr"/>
          <a:lstStyle/>
          <a:p>
            <a:pPr algn="ctr" hangingPunct="0">
              <a:lnSpc>
                <a:spcPct val="93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>
                <a:solidFill>
                  <a:srgbClr val="FF420E"/>
                </a:solidFill>
                <a:latin typeface="Arial" pitchFamily="34" charset="0"/>
                <a:ea typeface="Microsoft YaHei" pitchFamily="34" charset="-122"/>
              </a:rPr>
              <a:t>zoologie</a:t>
            </a:r>
          </a:p>
        </p:txBody>
      </p:sp>
      <p:sp>
        <p:nvSpPr>
          <p:cNvPr id="19466" name="Volný tvar 9"/>
          <p:cNvSpPr>
            <a:spLocks/>
          </p:cNvSpPr>
          <p:nvPr/>
        </p:nvSpPr>
        <p:spPr bwMode="auto">
          <a:xfrm>
            <a:off x="7540625" y="4989513"/>
            <a:ext cx="1944688" cy="647700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0 w 21600"/>
              <a:gd name="T7" fmla="*/ 2147483647 h 21600"/>
              <a:gd name="T8" fmla="*/ 2147483647 w 21600"/>
              <a:gd name="T9" fmla="*/ 0 h 21600"/>
              <a:gd name="T10" fmla="*/ 2147483647 w 21600"/>
              <a:gd name="T11" fmla="*/ 2147483647 h 21600"/>
              <a:gd name="T12" fmla="*/ 0 w 21600"/>
              <a:gd name="T13" fmla="*/ 2147483647 h 21600"/>
              <a:gd name="T14" fmla="*/ 2147483647 w 21600"/>
              <a:gd name="T15" fmla="*/ 2147483647 h 21600"/>
              <a:gd name="T16" fmla="*/ 2147483647 w 21600"/>
              <a:gd name="T17" fmla="*/ 2147483647 h 21600"/>
              <a:gd name="T18" fmla="*/ 2147483647 w 21600"/>
              <a:gd name="T19" fmla="*/ 2147483647 h 21600"/>
              <a:gd name="T20" fmla="*/ 2147483647 w 21600"/>
              <a:gd name="T21" fmla="*/ 2147483647 h 21600"/>
              <a:gd name="T22" fmla="*/ 2147483647 w 21600"/>
              <a:gd name="T23" fmla="*/ 2147483647 h 21600"/>
              <a:gd name="T24" fmla="*/ 17694720 60000 65536"/>
              <a:gd name="T25" fmla="*/ 0 60000 65536"/>
              <a:gd name="T26" fmla="*/ 5898240 60000 65536"/>
              <a:gd name="T27" fmla="*/ 11796480 60000 65536"/>
              <a:gd name="T28" fmla="*/ 17694720 60000 65536"/>
              <a:gd name="T29" fmla="*/ 17694720 60000 65536"/>
              <a:gd name="T30" fmla="*/ 17694720 60000 65536"/>
              <a:gd name="T31" fmla="*/ 17694720 60000 65536"/>
              <a:gd name="T32" fmla="*/ 17694720 60000 65536"/>
              <a:gd name="T33" fmla="*/ 17694720 60000 65536"/>
              <a:gd name="T34" fmla="*/ 17694720 60000 65536"/>
              <a:gd name="T35" fmla="*/ 17694720 60000 65536"/>
              <a:gd name="T36" fmla="*/ 3163 w 21600"/>
              <a:gd name="T37" fmla="*/ 3163 h 21600"/>
              <a:gd name="T38" fmla="*/ 18437 w 21600"/>
              <a:gd name="T39" fmla="*/ 18437 h 21600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T36" t="T37" r="T38" b="T39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CFE7F5"/>
          </a:solidFill>
          <a:ln w="9360">
            <a:solidFill>
              <a:srgbClr val="808080"/>
            </a:solidFill>
            <a:round/>
            <a:headEnd/>
            <a:tailEnd/>
          </a:ln>
        </p:spPr>
        <p:txBody>
          <a:bodyPr lIns="90000" tIns="60840" rIns="90000" bIns="45000" anchor="ctr"/>
          <a:lstStyle/>
          <a:p>
            <a:pPr algn="ctr" hangingPunct="0">
              <a:lnSpc>
                <a:spcPct val="93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>
                <a:solidFill>
                  <a:srgbClr val="FF420E"/>
                </a:solidFill>
                <a:latin typeface="Arial" pitchFamily="34" charset="0"/>
                <a:ea typeface="Microsoft YaHei" pitchFamily="34" charset="-122"/>
              </a:rPr>
              <a:t>biologie</a:t>
            </a:r>
          </a:p>
        </p:txBody>
      </p:sp>
      <p:sp>
        <p:nvSpPr>
          <p:cNvPr id="19467" name="Volný tvar 10"/>
          <p:cNvSpPr>
            <a:spLocks/>
          </p:cNvSpPr>
          <p:nvPr/>
        </p:nvSpPr>
        <p:spPr bwMode="auto">
          <a:xfrm>
            <a:off x="8043863" y="3765550"/>
            <a:ext cx="1944687" cy="647700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0 w 21600"/>
              <a:gd name="T7" fmla="*/ 2147483647 h 21600"/>
              <a:gd name="T8" fmla="*/ 2147483647 w 21600"/>
              <a:gd name="T9" fmla="*/ 0 h 21600"/>
              <a:gd name="T10" fmla="*/ 2147483647 w 21600"/>
              <a:gd name="T11" fmla="*/ 2147483647 h 21600"/>
              <a:gd name="T12" fmla="*/ 0 w 21600"/>
              <a:gd name="T13" fmla="*/ 2147483647 h 21600"/>
              <a:gd name="T14" fmla="*/ 2147483647 w 21600"/>
              <a:gd name="T15" fmla="*/ 2147483647 h 21600"/>
              <a:gd name="T16" fmla="*/ 2147483647 w 21600"/>
              <a:gd name="T17" fmla="*/ 2147483647 h 21600"/>
              <a:gd name="T18" fmla="*/ 2147483647 w 21600"/>
              <a:gd name="T19" fmla="*/ 2147483647 h 21600"/>
              <a:gd name="T20" fmla="*/ 2147483647 w 21600"/>
              <a:gd name="T21" fmla="*/ 2147483647 h 21600"/>
              <a:gd name="T22" fmla="*/ 2147483647 w 21600"/>
              <a:gd name="T23" fmla="*/ 2147483647 h 21600"/>
              <a:gd name="T24" fmla="*/ 17694720 60000 65536"/>
              <a:gd name="T25" fmla="*/ 0 60000 65536"/>
              <a:gd name="T26" fmla="*/ 5898240 60000 65536"/>
              <a:gd name="T27" fmla="*/ 11796480 60000 65536"/>
              <a:gd name="T28" fmla="*/ 17694720 60000 65536"/>
              <a:gd name="T29" fmla="*/ 17694720 60000 65536"/>
              <a:gd name="T30" fmla="*/ 17694720 60000 65536"/>
              <a:gd name="T31" fmla="*/ 17694720 60000 65536"/>
              <a:gd name="T32" fmla="*/ 17694720 60000 65536"/>
              <a:gd name="T33" fmla="*/ 17694720 60000 65536"/>
              <a:gd name="T34" fmla="*/ 17694720 60000 65536"/>
              <a:gd name="T35" fmla="*/ 17694720 60000 65536"/>
              <a:gd name="T36" fmla="*/ 3163 w 21600"/>
              <a:gd name="T37" fmla="*/ 3163 h 21600"/>
              <a:gd name="T38" fmla="*/ 18437 w 21600"/>
              <a:gd name="T39" fmla="*/ 18437 h 21600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T36" t="T37" r="T38" b="T39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CFE7F5"/>
          </a:solidFill>
          <a:ln w="9360">
            <a:solidFill>
              <a:srgbClr val="808080"/>
            </a:solidFill>
            <a:round/>
            <a:headEnd/>
            <a:tailEnd/>
          </a:ln>
        </p:spPr>
        <p:txBody>
          <a:bodyPr lIns="90000" tIns="60840" rIns="90000" bIns="45000" anchor="ctr"/>
          <a:lstStyle/>
          <a:p>
            <a:pPr algn="ctr" hangingPunct="0">
              <a:lnSpc>
                <a:spcPct val="93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>
                <a:solidFill>
                  <a:srgbClr val="FF420E"/>
                </a:solidFill>
                <a:latin typeface="Arial" pitchFamily="34" charset="0"/>
                <a:ea typeface="Microsoft YaHei" pitchFamily="34" charset="-122"/>
              </a:rPr>
              <a:t>ekologie</a:t>
            </a:r>
          </a:p>
        </p:txBody>
      </p:sp>
      <p:sp>
        <p:nvSpPr>
          <p:cNvPr id="19468" name="Volný tvar 11"/>
          <p:cNvSpPr>
            <a:spLocks/>
          </p:cNvSpPr>
          <p:nvPr/>
        </p:nvSpPr>
        <p:spPr bwMode="auto">
          <a:xfrm>
            <a:off x="5451475" y="4270375"/>
            <a:ext cx="1944688" cy="646113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0 w 21600"/>
              <a:gd name="T7" fmla="*/ 2147483647 h 21600"/>
              <a:gd name="T8" fmla="*/ 2147483647 w 21600"/>
              <a:gd name="T9" fmla="*/ 0 h 21600"/>
              <a:gd name="T10" fmla="*/ 2147483647 w 21600"/>
              <a:gd name="T11" fmla="*/ 2147483647 h 21600"/>
              <a:gd name="T12" fmla="*/ 0 w 21600"/>
              <a:gd name="T13" fmla="*/ 2147483647 h 21600"/>
              <a:gd name="T14" fmla="*/ 2147483647 w 21600"/>
              <a:gd name="T15" fmla="*/ 2147483647 h 21600"/>
              <a:gd name="T16" fmla="*/ 2147483647 w 21600"/>
              <a:gd name="T17" fmla="*/ 2147483647 h 21600"/>
              <a:gd name="T18" fmla="*/ 2147483647 w 21600"/>
              <a:gd name="T19" fmla="*/ 2147483647 h 21600"/>
              <a:gd name="T20" fmla="*/ 2147483647 w 21600"/>
              <a:gd name="T21" fmla="*/ 2147483647 h 21600"/>
              <a:gd name="T22" fmla="*/ 2147483647 w 21600"/>
              <a:gd name="T23" fmla="*/ 2147483647 h 21600"/>
              <a:gd name="T24" fmla="*/ 17694720 60000 65536"/>
              <a:gd name="T25" fmla="*/ 0 60000 65536"/>
              <a:gd name="T26" fmla="*/ 5898240 60000 65536"/>
              <a:gd name="T27" fmla="*/ 11796480 60000 65536"/>
              <a:gd name="T28" fmla="*/ 17694720 60000 65536"/>
              <a:gd name="T29" fmla="*/ 17694720 60000 65536"/>
              <a:gd name="T30" fmla="*/ 17694720 60000 65536"/>
              <a:gd name="T31" fmla="*/ 17694720 60000 65536"/>
              <a:gd name="T32" fmla="*/ 17694720 60000 65536"/>
              <a:gd name="T33" fmla="*/ 17694720 60000 65536"/>
              <a:gd name="T34" fmla="*/ 17694720 60000 65536"/>
              <a:gd name="T35" fmla="*/ 17694720 60000 65536"/>
              <a:gd name="T36" fmla="*/ 3163 w 21600"/>
              <a:gd name="T37" fmla="*/ 3163 h 21600"/>
              <a:gd name="T38" fmla="*/ 18437 w 21600"/>
              <a:gd name="T39" fmla="*/ 18437 h 21600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T36" t="T37" r="T38" b="T39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CFE7F5"/>
          </a:solidFill>
          <a:ln w="9360">
            <a:solidFill>
              <a:srgbClr val="808080"/>
            </a:solidFill>
            <a:round/>
            <a:headEnd/>
            <a:tailEnd/>
          </a:ln>
        </p:spPr>
        <p:txBody>
          <a:bodyPr lIns="90000" tIns="60840" rIns="90000" bIns="45000" anchor="ctr"/>
          <a:lstStyle/>
          <a:p>
            <a:pPr algn="ctr" hangingPunct="0">
              <a:lnSpc>
                <a:spcPct val="93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>
                <a:solidFill>
                  <a:srgbClr val="FF420E"/>
                </a:solidFill>
                <a:latin typeface="Arial" pitchFamily="34" charset="0"/>
                <a:ea typeface="Microsoft YaHei" pitchFamily="34" charset="-122"/>
              </a:rPr>
              <a:t>genetika</a:t>
            </a:r>
          </a:p>
        </p:txBody>
      </p:sp>
      <p:sp>
        <p:nvSpPr>
          <p:cNvPr id="19469" name="Přímá spojnice 12"/>
          <p:cNvSpPr>
            <a:spLocks noChangeShapeType="1"/>
          </p:cNvSpPr>
          <p:nvPr/>
        </p:nvSpPr>
        <p:spPr bwMode="auto">
          <a:xfrm flipH="1">
            <a:off x="3641725" y="2541588"/>
            <a:ext cx="523875" cy="215900"/>
          </a:xfrm>
          <a:prstGeom prst="line">
            <a:avLst/>
          </a:prstGeom>
          <a:noFill/>
          <a:ln w="72000">
            <a:solidFill>
              <a:srgbClr val="33FF99"/>
            </a:solidFill>
            <a:round/>
            <a:headEnd/>
            <a:tailEnd/>
          </a:ln>
        </p:spPr>
        <p:txBody>
          <a:bodyPr lIns="90000" tIns="46800" rIns="90000" bIns="46800"/>
          <a:lstStyle/>
          <a:p>
            <a:endParaRPr lang="cs-CZ"/>
          </a:p>
        </p:txBody>
      </p:sp>
      <p:sp>
        <p:nvSpPr>
          <p:cNvPr id="19470" name="Přímá spojnice 13"/>
          <p:cNvSpPr>
            <a:spLocks noChangeShapeType="1"/>
          </p:cNvSpPr>
          <p:nvPr/>
        </p:nvSpPr>
        <p:spPr bwMode="auto">
          <a:xfrm>
            <a:off x="6892925" y="2614613"/>
            <a:ext cx="431800" cy="360362"/>
          </a:xfrm>
          <a:prstGeom prst="line">
            <a:avLst/>
          </a:prstGeom>
          <a:noFill/>
          <a:ln w="72000">
            <a:solidFill>
              <a:srgbClr val="33FF99"/>
            </a:solidFill>
            <a:round/>
            <a:headEnd/>
            <a:tailEnd/>
          </a:ln>
        </p:spPr>
        <p:txBody>
          <a:bodyPr lIns="90000" tIns="46800" rIns="90000" bIns="46800"/>
          <a:lstStyle/>
          <a:p>
            <a:endParaRPr lang="cs-CZ"/>
          </a:p>
        </p:txBody>
      </p:sp>
      <p:sp>
        <p:nvSpPr>
          <p:cNvPr id="19471" name="Přímá spojnice 14"/>
          <p:cNvSpPr>
            <a:spLocks noChangeShapeType="1"/>
          </p:cNvSpPr>
          <p:nvPr/>
        </p:nvSpPr>
        <p:spPr bwMode="auto">
          <a:xfrm flipH="1">
            <a:off x="1697038" y="3405188"/>
            <a:ext cx="236537" cy="430212"/>
          </a:xfrm>
          <a:prstGeom prst="line">
            <a:avLst/>
          </a:prstGeom>
          <a:noFill/>
          <a:ln w="72000">
            <a:solidFill>
              <a:srgbClr val="33FF99"/>
            </a:solidFill>
            <a:round/>
            <a:headEnd/>
            <a:tailEnd/>
          </a:ln>
        </p:spPr>
        <p:txBody>
          <a:bodyPr lIns="90000" tIns="46800" rIns="90000" bIns="46800"/>
          <a:lstStyle/>
          <a:p>
            <a:endParaRPr lang="cs-CZ"/>
          </a:p>
        </p:txBody>
      </p:sp>
      <p:sp>
        <p:nvSpPr>
          <p:cNvPr id="19472" name="Přímá spojnice 15"/>
          <p:cNvSpPr>
            <a:spLocks noChangeShapeType="1"/>
          </p:cNvSpPr>
          <p:nvPr/>
        </p:nvSpPr>
        <p:spPr bwMode="auto">
          <a:xfrm>
            <a:off x="3652838" y="3478213"/>
            <a:ext cx="287337" cy="792162"/>
          </a:xfrm>
          <a:prstGeom prst="line">
            <a:avLst/>
          </a:prstGeom>
          <a:noFill/>
          <a:ln w="72000">
            <a:solidFill>
              <a:srgbClr val="33FF99"/>
            </a:solidFill>
            <a:round/>
            <a:headEnd/>
            <a:tailEnd/>
          </a:ln>
        </p:spPr>
        <p:txBody>
          <a:bodyPr lIns="90000" tIns="46800" rIns="90000" bIns="46800"/>
          <a:lstStyle/>
          <a:p>
            <a:endParaRPr lang="cs-CZ"/>
          </a:p>
        </p:txBody>
      </p:sp>
      <p:sp>
        <p:nvSpPr>
          <p:cNvPr id="19473" name="Přímá spojnice 16"/>
          <p:cNvSpPr>
            <a:spLocks noChangeShapeType="1"/>
          </p:cNvSpPr>
          <p:nvPr/>
        </p:nvSpPr>
        <p:spPr bwMode="auto">
          <a:xfrm flipH="1">
            <a:off x="1987550" y="3549650"/>
            <a:ext cx="522288" cy="1439863"/>
          </a:xfrm>
          <a:prstGeom prst="line">
            <a:avLst/>
          </a:prstGeom>
          <a:noFill/>
          <a:ln w="72000">
            <a:solidFill>
              <a:srgbClr val="33FF99"/>
            </a:solidFill>
            <a:round/>
            <a:headEnd/>
            <a:tailEnd/>
          </a:ln>
        </p:spPr>
        <p:txBody>
          <a:bodyPr lIns="90000" tIns="46800" rIns="90000" bIns="46800"/>
          <a:lstStyle/>
          <a:p>
            <a:endParaRPr lang="cs-CZ"/>
          </a:p>
        </p:txBody>
      </p:sp>
      <p:sp>
        <p:nvSpPr>
          <p:cNvPr id="19474" name="Přímá spojnice 17"/>
          <p:cNvSpPr>
            <a:spLocks noChangeShapeType="1"/>
          </p:cNvSpPr>
          <p:nvPr/>
        </p:nvSpPr>
        <p:spPr bwMode="auto">
          <a:xfrm>
            <a:off x="3363913" y="3549650"/>
            <a:ext cx="287337" cy="2303463"/>
          </a:xfrm>
          <a:prstGeom prst="line">
            <a:avLst/>
          </a:prstGeom>
          <a:noFill/>
          <a:ln w="72000">
            <a:solidFill>
              <a:srgbClr val="33FF99"/>
            </a:solidFill>
            <a:round/>
            <a:headEnd/>
            <a:tailEnd/>
          </a:ln>
        </p:spPr>
        <p:txBody>
          <a:bodyPr lIns="90000" tIns="46800" rIns="90000" bIns="46800"/>
          <a:lstStyle/>
          <a:p>
            <a:endParaRPr lang="cs-CZ"/>
          </a:p>
        </p:txBody>
      </p:sp>
      <p:sp>
        <p:nvSpPr>
          <p:cNvPr id="19475" name="Volný tvar 18"/>
          <p:cNvSpPr>
            <a:spLocks/>
          </p:cNvSpPr>
          <p:nvPr/>
        </p:nvSpPr>
        <p:spPr bwMode="auto">
          <a:xfrm>
            <a:off x="3148013" y="4270375"/>
            <a:ext cx="1944687" cy="646113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0 w 21600"/>
              <a:gd name="T7" fmla="*/ 2147483647 h 21600"/>
              <a:gd name="T8" fmla="*/ 2147483647 w 21600"/>
              <a:gd name="T9" fmla="*/ 0 h 21600"/>
              <a:gd name="T10" fmla="*/ 2147483647 w 21600"/>
              <a:gd name="T11" fmla="*/ 2147483647 h 21600"/>
              <a:gd name="T12" fmla="*/ 0 w 21600"/>
              <a:gd name="T13" fmla="*/ 2147483647 h 21600"/>
              <a:gd name="T14" fmla="*/ 2147483647 w 21600"/>
              <a:gd name="T15" fmla="*/ 2147483647 h 21600"/>
              <a:gd name="T16" fmla="*/ 2147483647 w 21600"/>
              <a:gd name="T17" fmla="*/ 2147483647 h 21600"/>
              <a:gd name="T18" fmla="*/ 2147483647 w 21600"/>
              <a:gd name="T19" fmla="*/ 2147483647 h 21600"/>
              <a:gd name="T20" fmla="*/ 2147483647 w 21600"/>
              <a:gd name="T21" fmla="*/ 2147483647 h 21600"/>
              <a:gd name="T22" fmla="*/ 2147483647 w 21600"/>
              <a:gd name="T23" fmla="*/ 2147483647 h 21600"/>
              <a:gd name="T24" fmla="*/ 17694720 60000 65536"/>
              <a:gd name="T25" fmla="*/ 0 60000 65536"/>
              <a:gd name="T26" fmla="*/ 5898240 60000 65536"/>
              <a:gd name="T27" fmla="*/ 11796480 60000 65536"/>
              <a:gd name="T28" fmla="*/ 17694720 60000 65536"/>
              <a:gd name="T29" fmla="*/ 17694720 60000 65536"/>
              <a:gd name="T30" fmla="*/ 17694720 60000 65536"/>
              <a:gd name="T31" fmla="*/ 17694720 60000 65536"/>
              <a:gd name="T32" fmla="*/ 17694720 60000 65536"/>
              <a:gd name="T33" fmla="*/ 17694720 60000 65536"/>
              <a:gd name="T34" fmla="*/ 17694720 60000 65536"/>
              <a:gd name="T35" fmla="*/ 17694720 60000 65536"/>
              <a:gd name="T36" fmla="*/ 3163 w 21600"/>
              <a:gd name="T37" fmla="*/ 3163 h 21600"/>
              <a:gd name="T38" fmla="*/ 18437 w 21600"/>
              <a:gd name="T39" fmla="*/ 18437 h 21600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T36" t="T37" r="T38" b="T39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CFE7F5"/>
          </a:solidFill>
          <a:ln w="9360">
            <a:solidFill>
              <a:srgbClr val="808080"/>
            </a:solidFill>
            <a:round/>
            <a:headEnd/>
            <a:tailEnd/>
          </a:ln>
        </p:spPr>
        <p:txBody>
          <a:bodyPr lIns="90000" tIns="60840" rIns="90000" bIns="45000" anchor="ctr"/>
          <a:lstStyle/>
          <a:p>
            <a:pPr algn="ctr" hangingPunct="0">
              <a:lnSpc>
                <a:spcPct val="93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>
                <a:solidFill>
                  <a:srgbClr val="000080"/>
                </a:solidFill>
                <a:latin typeface="Arial" pitchFamily="34" charset="0"/>
                <a:ea typeface="Microsoft YaHei" pitchFamily="34" charset="-122"/>
              </a:rPr>
              <a:t>astronomie</a:t>
            </a:r>
          </a:p>
        </p:txBody>
      </p:sp>
      <p:sp>
        <p:nvSpPr>
          <p:cNvPr id="19476" name="Přímá spojnice 19"/>
          <p:cNvSpPr>
            <a:spLocks noChangeShapeType="1"/>
          </p:cNvSpPr>
          <p:nvPr/>
        </p:nvSpPr>
        <p:spPr bwMode="auto">
          <a:xfrm flipH="1">
            <a:off x="2346325" y="3549650"/>
            <a:ext cx="666750" cy="2951163"/>
          </a:xfrm>
          <a:prstGeom prst="line">
            <a:avLst/>
          </a:prstGeom>
          <a:noFill/>
          <a:ln w="72000">
            <a:solidFill>
              <a:srgbClr val="33FF99"/>
            </a:solidFill>
            <a:round/>
            <a:headEnd/>
            <a:tailEnd/>
          </a:ln>
        </p:spPr>
        <p:txBody>
          <a:bodyPr lIns="90000" tIns="46800" rIns="90000" bIns="46800"/>
          <a:lstStyle/>
          <a:p>
            <a:endParaRPr lang="cs-CZ"/>
          </a:p>
        </p:txBody>
      </p:sp>
      <p:sp>
        <p:nvSpPr>
          <p:cNvPr id="19477" name="Volný tvar 20"/>
          <p:cNvSpPr>
            <a:spLocks/>
          </p:cNvSpPr>
          <p:nvPr/>
        </p:nvSpPr>
        <p:spPr bwMode="auto">
          <a:xfrm>
            <a:off x="987425" y="3838575"/>
            <a:ext cx="1944688" cy="647700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0 w 21600"/>
              <a:gd name="T7" fmla="*/ 2147483647 h 21600"/>
              <a:gd name="T8" fmla="*/ 2147483647 w 21600"/>
              <a:gd name="T9" fmla="*/ 0 h 21600"/>
              <a:gd name="T10" fmla="*/ 2147483647 w 21600"/>
              <a:gd name="T11" fmla="*/ 2147483647 h 21600"/>
              <a:gd name="T12" fmla="*/ 0 w 21600"/>
              <a:gd name="T13" fmla="*/ 2147483647 h 21600"/>
              <a:gd name="T14" fmla="*/ 2147483647 w 21600"/>
              <a:gd name="T15" fmla="*/ 2147483647 h 21600"/>
              <a:gd name="T16" fmla="*/ 2147483647 w 21600"/>
              <a:gd name="T17" fmla="*/ 2147483647 h 21600"/>
              <a:gd name="T18" fmla="*/ 2147483647 w 21600"/>
              <a:gd name="T19" fmla="*/ 2147483647 h 21600"/>
              <a:gd name="T20" fmla="*/ 2147483647 w 21600"/>
              <a:gd name="T21" fmla="*/ 2147483647 h 21600"/>
              <a:gd name="T22" fmla="*/ 2147483647 w 21600"/>
              <a:gd name="T23" fmla="*/ 2147483647 h 21600"/>
              <a:gd name="T24" fmla="*/ 17694720 60000 65536"/>
              <a:gd name="T25" fmla="*/ 0 60000 65536"/>
              <a:gd name="T26" fmla="*/ 5898240 60000 65536"/>
              <a:gd name="T27" fmla="*/ 11796480 60000 65536"/>
              <a:gd name="T28" fmla="*/ 17694720 60000 65536"/>
              <a:gd name="T29" fmla="*/ 17694720 60000 65536"/>
              <a:gd name="T30" fmla="*/ 17694720 60000 65536"/>
              <a:gd name="T31" fmla="*/ 17694720 60000 65536"/>
              <a:gd name="T32" fmla="*/ 17694720 60000 65536"/>
              <a:gd name="T33" fmla="*/ 17694720 60000 65536"/>
              <a:gd name="T34" fmla="*/ 17694720 60000 65536"/>
              <a:gd name="T35" fmla="*/ 17694720 60000 65536"/>
              <a:gd name="T36" fmla="*/ 3163 w 21600"/>
              <a:gd name="T37" fmla="*/ 3163 h 21600"/>
              <a:gd name="T38" fmla="*/ 18437 w 21600"/>
              <a:gd name="T39" fmla="*/ 18437 h 21600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T36" t="T37" r="T38" b="T39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CFE7F5"/>
          </a:solidFill>
          <a:ln w="9360">
            <a:solidFill>
              <a:srgbClr val="808080"/>
            </a:solidFill>
            <a:round/>
            <a:headEnd/>
            <a:tailEnd/>
          </a:ln>
        </p:spPr>
        <p:txBody>
          <a:bodyPr lIns="90000" tIns="60840" rIns="90000" bIns="45000" anchor="ctr"/>
          <a:lstStyle/>
          <a:p>
            <a:pPr algn="ctr" hangingPunct="0">
              <a:lnSpc>
                <a:spcPct val="93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>
                <a:solidFill>
                  <a:srgbClr val="000080"/>
                </a:solidFill>
                <a:latin typeface="Arial" pitchFamily="34" charset="0"/>
                <a:ea typeface="Microsoft YaHei" pitchFamily="34" charset="-122"/>
              </a:rPr>
              <a:t>matematika</a:t>
            </a:r>
          </a:p>
        </p:txBody>
      </p:sp>
      <p:sp>
        <p:nvSpPr>
          <p:cNvPr id="19478" name="Volný tvar 21"/>
          <p:cNvSpPr>
            <a:spLocks/>
          </p:cNvSpPr>
          <p:nvPr/>
        </p:nvSpPr>
        <p:spPr bwMode="auto">
          <a:xfrm>
            <a:off x="1131888" y="4989513"/>
            <a:ext cx="1944687" cy="647700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0 w 21600"/>
              <a:gd name="T7" fmla="*/ 2147483647 h 21600"/>
              <a:gd name="T8" fmla="*/ 2147483647 w 21600"/>
              <a:gd name="T9" fmla="*/ 0 h 21600"/>
              <a:gd name="T10" fmla="*/ 2147483647 w 21600"/>
              <a:gd name="T11" fmla="*/ 2147483647 h 21600"/>
              <a:gd name="T12" fmla="*/ 0 w 21600"/>
              <a:gd name="T13" fmla="*/ 2147483647 h 21600"/>
              <a:gd name="T14" fmla="*/ 2147483647 w 21600"/>
              <a:gd name="T15" fmla="*/ 2147483647 h 21600"/>
              <a:gd name="T16" fmla="*/ 2147483647 w 21600"/>
              <a:gd name="T17" fmla="*/ 2147483647 h 21600"/>
              <a:gd name="T18" fmla="*/ 2147483647 w 21600"/>
              <a:gd name="T19" fmla="*/ 2147483647 h 21600"/>
              <a:gd name="T20" fmla="*/ 2147483647 w 21600"/>
              <a:gd name="T21" fmla="*/ 2147483647 h 21600"/>
              <a:gd name="T22" fmla="*/ 2147483647 w 21600"/>
              <a:gd name="T23" fmla="*/ 2147483647 h 21600"/>
              <a:gd name="T24" fmla="*/ 17694720 60000 65536"/>
              <a:gd name="T25" fmla="*/ 0 60000 65536"/>
              <a:gd name="T26" fmla="*/ 5898240 60000 65536"/>
              <a:gd name="T27" fmla="*/ 11796480 60000 65536"/>
              <a:gd name="T28" fmla="*/ 17694720 60000 65536"/>
              <a:gd name="T29" fmla="*/ 17694720 60000 65536"/>
              <a:gd name="T30" fmla="*/ 17694720 60000 65536"/>
              <a:gd name="T31" fmla="*/ 17694720 60000 65536"/>
              <a:gd name="T32" fmla="*/ 17694720 60000 65536"/>
              <a:gd name="T33" fmla="*/ 17694720 60000 65536"/>
              <a:gd name="T34" fmla="*/ 17694720 60000 65536"/>
              <a:gd name="T35" fmla="*/ 17694720 60000 65536"/>
              <a:gd name="T36" fmla="*/ 3163 w 21600"/>
              <a:gd name="T37" fmla="*/ 3163 h 21600"/>
              <a:gd name="T38" fmla="*/ 18437 w 21600"/>
              <a:gd name="T39" fmla="*/ 18437 h 21600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T36" t="T37" r="T38" b="T39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CFE7F5"/>
          </a:solidFill>
          <a:ln w="9360">
            <a:solidFill>
              <a:srgbClr val="808080"/>
            </a:solidFill>
            <a:round/>
            <a:headEnd/>
            <a:tailEnd/>
          </a:ln>
        </p:spPr>
        <p:txBody>
          <a:bodyPr lIns="90000" tIns="60840" rIns="90000" bIns="45000" anchor="ctr"/>
          <a:lstStyle/>
          <a:p>
            <a:pPr algn="ctr" hangingPunct="0">
              <a:lnSpc>
                <a:spcPct val="93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>
                <a:solidFill>
                  <a:srgbClr val="000080"/>
                </a:solidFill>
                <a:latin typeface="Arial" pitchFamily="34" charset="0"/>
                <a:ea typeface="Microsoft YaHei" pitchFamily="34" charset="-122"/>
              </a:rPr>
              <a:t>fyzika</a:t>
            </a:r>
          </a:p>
        </p:txBody>
      </p:sp>
      <p:sp>
        <p:nvSpPr>
          <p:cNvPr id="19479" name="Přímá spojnice 22"/>
          <p:cNvSpPr>
            <a:spLocks noChangeShapeType="1"/>
          </p:cNvSpPr>
          <p:nvPr/>
        </p:nvSpPr>
        <p:spPr bwMode="auto">
          <a:xfrm flipH="1">
            <a:off x="6737350" y="3478213"/>
            <a:ext cx="452438" cy="792162"/>
          </a:xfrm>
          <a:prstGeom prst="line">
            <a:avLst/>
          </a:prstGeom>
          <a:noFill/>
          <a:ln w="72000">
            <a:solidFill>
              <a:srgbClr val="33FF99"/>
            </a:solidFill>
            <a:round/>
            <a:headEnd/>
            <a:tailEnd/>
          </a:ln>
        </p:spPr>
        <p:txBody>
          <a:bodyPr lIns="90000" tIns="46800" rIns="90000" bIns="46800"/>
          <a:lstStyle/>
          <a:p>
            <a:endParaRPr lang="cs-CZ"/>
          </a:p>
        </p:txBody>
      </p:sp>
      <p:sp>
        <p:nvSpPr>
          <p:cNvPr id="19480" name="Přímá spojnice 23"/>
          <p:cNvSpPr>
            <a:spLocks noChangeShapeType="1"/>
          </p:cNvSpPr>
          <p:nvPr/>
        </p:nvSpPr>
        <p:spPr bwMode="auto">
          <a:xfrm>
            <a:off x="8691563" y="3622675"/>
            <a:ext cx="71437" cy="142875"/>
          </a:xfrm>
          <a:prstGeom prst="line">
            <a:avLst/>
          </a:prstGeom>
          <a:noFill/>
          <a:ln w="72000">
            <a:solidFill>
              <a:srgbClr val="33FF99"/>
            </a:solidFill>
            <a:round/>
            <a:headEnd/>
            <a:tailEnd/>
          </a:ln>
        </p:spPr>
        <p:txBody>
          <a:bodyPr lIns="90000" tIns="46800" rIns="90000" bIns="46800"/>
          <a:lstStyle/>
          <a:p>
            <a:endParaRPr lang="cs-CZ"/>
          </a:p>
        </p:txBody>
      </p:sp>
      <p:sp>
        <p:nvSpPr>
          <p:cNvPr id="19481" name="Přímá spojnice 24"/>
          <p:cNvSpPr>
            <a:spLocks noChangeShapeType="1"/>
          </p:cNvSpPr>
          <p:nvPr/>
        </p:nvSpPr>
        <p:spPr bwMode="auto">
          <a:xfrm>
            <a:off x="7827963" y="3622675"/>
            <a:ext cx="215900" cy="1439863"/>
          </a:xfrm>
          <a:prstGeom prst="line">
            <a:avLst/>
          </a:prstGeom>
          <a:noFill/>
          <a:ln w="72000">
            <a:solidFill>
              <a:srgbClr val="33FF99"/>
            </a:solidFill>
            <a:round/>
            <a:headEnd/>
            <a:tailEnd/>
          </a:ln>
        </p:spPr>
        <p:txBody>
          <a:bodyPr lIns="90000" tIns="46800" rIns="90000" bIns="46800"/>
          <a:lstStyle/>
          <a:p>
            <a:endParaRPr lang="cs-CZ"/>
          </a:p>
        </p:txBody>
      </p:sp>
      <p:sp>
        <p:nvSpPr>
          <p:cNvPr id="19482" name="Přímá spojnice 25"/>
          <p:cNvSpPr>
            <a:spLocks noChangeShapeType="1"/>
          </p:cNvSpPr>
          <p:nvPr/>
        </p:nvSpPr>
        <p:spPr bwMode="auto">
          <a:xfrm flipH="1">
            <a:off x="6881813" y="5637213"/>
            <a:ext cx="1171575" cy="1143000"/>
          </a:xfrm>
          <a:prstGeom prst="line">
            <a:avLst/>
          </a:prstGeom>
          <a:noFill/>
          <a:ln w="72000">
            <a:solidFill>
              <a:srgbClr val="33FF99"/>
            </a:solidFill>
            <a:round/>
            <a:headEnd/>
            <a:tailEnd/>
          </a:ln>
        </p:spPr>
        <p:txBody>
          <a:bodyPr lIns="90000" tIns="46800" rIns="90000" bIns="46800"/>
          <a:lstStyle/>
          <a:p>
            <a:endParaRPr lang="cs-CZ"/>
          </a:p>
        </p:txBody>
      </p:sp>
      <p:sp>
        <p:nvSpPr>
          <p:cNvPr id="19483" name="Přímá spojnice 26"/>
          <p:cNvSpPr>
            <a:spLocks noChangeShapeType="1"/>
          </p:cNvSpPr>
          <p:nvPr/>
        </p:nvSpPr>
        <p:spPr bwMode="auto">
          <a:xfrm>
            <a:off x="8836025" y="5637213"/>
            <a:ext cx="287338" cy="1150937"/>
          </a:xfrm>
          <a:prstGeom prst="line">
            <a:avLst/>
          </a:prstGeom>
          <a:noFill/>
          <a:ln w="72000">
            <a:solidFill>
              <a:srgbClr val="33FF99"/>
            </a:solidFill>
            <a:round/>
            <a:headEnd/>
            <a:tailEnd/>
          </a:ln>
        </p:spPr>
        <p:txBody>
          <a:bodyPr lIns="90000" tIns="46800" rIns="90000" bIns="46800"/>
          <a:lstStyle/>
          <a:p>
            <a:endParaRPr lang="cs-CZ"/>
          </a:p>
        </p:txBody>
      </p:sp>
      <p:sp>
        <p:nvSpPr>
          <p:cNvPr id="19484" name="Přímá spojnice 27"/>
          <p:cNvSpPr>
            <a:spLocks noChangeShapeType="1"/>
          </p:cNvSpPr>
          <p:nvPr/>
        </p:nvSpPr>
        <p:spPr bwMode="auto">
          <a:xfrm flipH="1">
            <a:off x="3641725" y="2541588"/>
            <a:ext cx="523875" cy="215900"/>
          </a:xfrm>
          <a:prstGeom prst="line">
            <a:avLst/>
          </a:prstGeom>
          <a:noFill/>
          <a:ln w="72000">
            <a:solidFill>
              <a:srgbClr val="33FF99"/>
            </a:solidFill>
            <a:round/>
            <a:headEnd/>
            <a:tailEnd/>
          </a:ln>
        </p:spPr>
        <p:txBody>
          <a:bodyPr lIns="90000" tIns="46800" rIns="90000" bIns="46800"/>
          <a:lstStyle/>
          <a:p>
            <a:endParaRPr lang="cs-CZ"/>
          </a:p>
        </p:txBody>
      </p:sp>
      <p:sp>
        <p:nvSpPr>
          <p:cNvPr id="19485" name="Volný tvar 28"/>
          <p:cNvSpPr>
            <a:spLocks/>
          </p:cNvSpPr>
          <p:nvPr/>
        </p:nvSpPr>
        <p:spPr bwMode="auto">
          <a:xfrm>
            <a:off x="1204913" y="2541588"/>
            <a:ext cx="3240087" cy="1079500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0 w 21600"/>
              <a:gd name="T7" fmla="*/ 2147483647 h 21600"/>
              <a:gd name="T8" fmla="*/ 2147483647 w 21600"/>
              <a:gd name="T9" fmla="*/ 0 h 21600"/>
              <a:gd name="T10" fmla="*/ 2147483647 w 21600"/>
              <a:gd name="T11" fmla="*/ 2147483647 h 21600"/>
              <a:gd name="T12" fmla="*/ 0 w 21600"/>
              <a:gd name="T13" fmla="*/ 2147483647 h 21600"/>
              <a:gd name="T14" fmla="*/ 2147483647 w 21600"/>
              <a:gd name="T15" fmla="*/ 2147483647 h 21600"/>
              <a:gd name="T16" fmla="*/ 2147483647 w 21600"/>
              <a:gd name="T17" fmla="*/ 2147483647 h 21600"/>
              <a:gd name="T18" fmla="*/ 2147483647 w 21600"/>
              <a:gd name="T19" fmla="*/ 2147483647 h 21600"/>
              <a:gd name="T20" fmla="*/ 2147483647 w 21600"/>
              <a:gd name="T21" fmla="*/ 2147483647 h 21600"/>
              <a:gd name="T22" fmla="*/ 2147483647 w 21600"/>
              <a:gd name="T23" fmla="*/ 2147483647 h 21600"/>
              <a:gd name="T24" fmla="*/ 17694720 60000 65536"/>
              <a:gd name="T25" fmla="*/ 0 60000 65536"/>
              <a:gd name="T26" fmla="*/ 5898240 60000 65536"/>
              <a:gd name="T27" fmla="*/ 11796480 60000 65536"/>
              <a:gd name="T28" fmla="*/ 17694720 60000 65536"/>
              <a:gd name="T29" fmla="*/ 17694720 60000 65536"/>
              <a:gd name="T30" fmla="*/ 17694720 60000 65536"/>
              <a:gd name="T31" fmla="*/ 17694720 60000 65536"/>
              <a:gd name="T32" fmla="*/ 17694720 60000 65536"/>
              <a:gd name="T33" fmla="*/ 17694720 60000 65536"/>
              <a:gd name="T34" fmla="*/ 17694720 60000 65536"/>
              <a:gd name="T35" fmla="*/ 17694720 60000 65536"/>
              <a:gd name="T36" fmla="*/ 3163 w 21600"/>
              <a:gd name="T37" fmla="*/ 3163 h 21600"/>
              <a:gd name="T38" fmla="*/ 18437 w 21600"/>
              <a:gd name="T39" fmla="*/ 18437 h 21600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T36" t="T37" r="T38" b="T39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83CAFF"/>
          </a:solidFill>
          <a:ln w="9360">
            <a:solidFill>
              <a:srgbClr val="808080"/>
            </a:solidFill>
            <a:round/>
            <a:headEnd/>
            <a:tailEnd/>
          </a:ln>
        </p:spPr>
        <p:txBody>
          <a:bodyPr lIns="90000" tIns="45000" rIns="90000" bIns="45000" anchor="ctr"/>
          <a:lstStyle/>
          <a:p>
            <a:pPr algn="ctr" hangingPunct="0">
              <a:lnSpc>
                <a:spcPct val="117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200" i="1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Přírodní vědy</a:t>
            </a:r>
          </a:p>
          <a:p>
            <a:pPr algn="ctr" hangingPunct="0">
              <a:lnSpc>
                <a:spcPct val="117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200" i="1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</a:rPr>
              <a:t>o neživé přírodě</a:t>
            </a:r>
          </a:p>
        </p:txBody>
      </p:sp>
    </p:spTree>
  </p:cSld>
  <p:clrMapOvr>
    <a:masterClrMapping/>
  </p:clrMapOvr>
  <p:transition spd="slow">
    <p:cover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 name="pag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301625"/>
            <a:ext cx="9070975" cy="1262063"/>
          </a:xfrm>
        </p:spPr>
        <p:txBody>
          <a:bodyPr/>
          <a:lstStyle/>
          <a:p>
            <a:pPr eaLnBrk="1">
              <a:lnSpc>
                <a:spcPct val="117000"/>
              </a:lnSpc>
            </a:pPr>
            <a:r>
              <a:rPr altLang="cs-CZ" sz="4000" i="1" u="sng" smtClean="0">
                <a:solidFill>
                  <a:srgbClr val="660066"/>
                </a:solidFill>
                <a:latin typeface="Comic Sans MS" pitchFamily="66" charset="0"/>
                <a:ea typeface="Microsoft YaHei" pitchFamily="34" charset="-122"/>
              </a:rPr>
              <a:t>Co je to látka?</a:t>
            </a:r>
          </a:p>
        </p:txBody>
      </p:sp>
      <p:sp>
        <p:nvSpPr>
          <p:cNvPr id="2048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215900" y="1295400"/>
            <a:ext cx="9070975" cy="2379663"/>
          </a:xfrm>
        </p:spPr>
        <p:txBody>
          <a:bodyPr/>
          <a:lstStyle/>
          <a:p>
            <a:pPr marL="0" indent="0" eaLnBrk="1">
              <a:buClr>
                <a:srgbClr val="000000"/>
              </a:buClr>
              <a:buSzPct val="45000"/>
              <a:buFont typeface="Wingdings" pitchFamily="2" charset="2"/>
              <a:buChar char=""/>
            </a:pPr>
            <a:r>
              <a:rPr altLang="cs-CZ" smtClean="0">
                <a:latin typeface="Arial" pitchFamily="34" charset="0"/>
                <a:ea typeface="Microsoft YaHei" pitchFamily="34" charset="-122"/>
              </a:rPr>
              <a:t>Látka je jednou z forem hmoty.</a:t>
            </a:r>
          </a:p>
          <a:p>
            <a:pPr marL="0" indent="0" eaLnBrk="1"/>
            <a:endParaRPr altLang="cs-CZ" smtClean="0">
              <a:latin typeface="Arial" pitchFamily="34" charset="0"/>
              <a:ea typeface="Microsoft YaHei" pitchFamily="34" charset="-122"/>
            </a:endParaRPr>
          </a:p>
        </p:txBody>
      </p:sp>
      <p:sp>
        <p:nvSpPr>
          <p:cNvPr id="4" name="Volný tvar 3"/>
          <p:cNvSpPr>
            <a:spLocks/>
          </p:cNvSpPr>
          <p:nvPr/>
        </p:nvSpPr>
        <p:spPr bwMode="auto">
          <a:xfrm>
            <a:off x="503238" y="2016125"/>
            <a:ext cx="9070975" cy="2379663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0 w 21600"/>
              <a:gd name="T7" fmla="*/ 2147483647 h 21600"/>
              <a:gd name="T8" fmla="*/ 17694720 60000 65536"/>
              <a:gd name="T9" fmla="*/ 0 60000 65536"/>
              <a:gd name="T10" fmla="*/ 5898240 60000 65536"/>
              <a:gd name="T11" fmla="*/ 11796480 60000 65536"/>
              <a:gd name="T12" fmla="*/ 0 w 21600"/>
              <a:gd name="T13" fmla="*/ 0 h 21600"/>
              <a:gd name="T14" fmla="*/ 21600 w 21600"/>
              <a:gd name="T15" fmla="*/ 216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9525">
            <a:noFill/>
            <a:miter lim="800000"/>
            <a:headEnd/>
            <a:tailEnd/>
          </a:ln>
        </p:spPr>
        <p:txBody>
          <a:bodyPr lIns="0" tIns="0" rIns="0" bIns="0"/>
          <a:lstStyle/>
          <a:p>
            <a:pPr marL="430213" indent="-315913" hangingPunct="0">
              <a:lnSpc>
                <a:spcPct val="117000"/>
              </a:lnSpc>
              <a:spcAft>
                <a:spcPts val="1413"/>
              </a:spcAft>
              <a:tabLst>
                <a:tab pos="430213" algn="l"/>
                <a:tab pos="879475" algn="l"/>
                <a:tab pos="1328738" algn="l"/>
                <a:tab pos="1778000" algn="l"/>
                <a:tab pos="2227263" algn="l"/>
                <a:tab pos="2676525" algn="l"/>
                <a:tab pos="3125788" algn="l"/>
                <a:tab pos="3575050" algn="l"/>
                <a:tab pos="4024313" algn="l"/>
                <a:tab pos="4473575" algn="l"/>
                <a:tab pos="4922838" algn="l"/>
                <a:tab pos="5372100" algn="l"/>
                <a:tab pos="5821363" algn="l"/>
                <a:tab pos="6270625" algn="l"/>
                <a:tab pos="6719888" algn="l"/>
                <a:tab pos="7169150" algn="l"/>
                <a:tab pos="7618413" algn="l"/>
                <a:tab pos="8067675" algn="l"/>
                <a:tab pos="8516938" algn="l"/>
                <a:tab pos="8966200" algn="l"/>
                <a:tab pos="9415463" algn="l"/>
              </a:tabLst>
            </a:pPr>
            <a:r>
              <a:rPr lang="cs-CZ" altLang="cs-CZ" sz="3200" i="1" u="sng">
                <a:solidFill>
                  <a:srgbClr val="660066"/>
                </a:solidFill>
                <a:latin typeface="Comic Sans MS" pitchFamily="66" charset="0"/>
                <a:ea typeface="Microsoft YaHei" pitchFamily="34" charset="-122"/>
              </a:rPr>
              <a:t>DRUHY  LÁTEK: </a:t>
            </a:r>
            <a:r>
              <a:rPr lang="cs-CZ" altLang="cs-CZ" sz="3200">
                <a:solidFill>
                  <a:srgbClr val="660066"/>
                </a:solidFill>
                <a:latin typeface="Arial" pitchFamily="34" charset="0"/>
                <a:ea typeface="Microsoft YaHei" pitchFamily="34" charset="-122"/>
              </a:rPr>
              <a:t> </a:t>
            </a:r>
            <a:r>
              <a:rPr lang="cs-CZ" altLang="cs-CZ" sz="3200">
                <a:solidFill>
                  <a:srgbClr val="000000"/>
                </a:solidFill>
                <a:latin typeface="Arial" pitchFamily="34" charset="0"/>
                <a:ea typeface="Microsoft YaHei" pitchFamily="34" charset="-122"/>
              </a:rPr>
              <a:t>    *pevné látky</a:t>
            </a:r>
          </a:p>
          <a:p>
            <a:pPr marL="430213" indent="-315913" hangingPunct="0">
              <a:lnSpc>
                <a:spcPct val="117000"/>
              </a:lnSpc>
              <a:spcAft>
                <a:spcPts val="1413"/>
              </a:spcAft>
              <a:tabLst>
                <a:tab pos="430213" algn="l"/>
                <a:tab pos="879475" algn="l"/>
                <a:tab pos="1328738" algn="l"/>
                <a:tab pos="1778000" algn="l"/>
                <a:tab pos="2227263" algn="l"/>
                <a:tab pos="2676525" algn="l"/>
                <a:tab pos="3125788" algn="l"/>
                <a:tab pos="3575050" algn="l"/>
                <a:tab pos="4024313" algn="l"/>
                <a:tab pos="4473575" algn="l"/>
                <a:tab pos="4922838" algn="l"/>
                <a:tab pos="5372100" algn="l"/>
                <a:tab pos="5821363" algn="l"/>
                <a:tab pos="6270625" algn="l"/>
                <a:tab pos="6719888" algn="l"/>
                <a:tab pos="7169150" algn="l"/>
                <a:tab pos="7618413" algn="l"/>
                <a:tab pos="8067675" algn="l"/>
                <a:tab pos="8516938" algn="l"/>
                <a:tab pos="8966200" algn="l"/>
                <a:tab pos="9415463" algn="l"/>
              </a:tabLst>
            </a:pPr>
            <a:r>
              <a:rPr lang="cs-CZ" altLang="cs-CZ" sz="3200">
                <a:solidFill>
                  <a:srgbClr val="000000"/>
                </a:solidFill>
                <a:latin typeface="Arial" pitchFamily="34" charset="0"/>
                <a:ea typeface="Microsoft YaHei" pitchFamily="34" charset="-122"/>
              </a:rPr>
              <a:t>                                 *kapalné  látky</a:t>
            </a:r>
          </a:p>
          <a:p>
            <a:pPr marL="430213" indent="-315913" hangingPunct="0">
              <a:lnSpc>
                <a:spcPct val="117000"/>
              </a:lnSpc>
              <a:spcAft>
                <a:spcPts val="1413"/>
              </a:spcAft>
              <a:tabLst>
                <a:tab pos="430213" algn="l"/>
                <a:tab pos="879475" algn="l"/>
                <a:tab pos="1328738" algn="l"/>
                <a:tab pos="1778000" algn="l"/>
                <a:tab pos="2227263" algn="l"/>
                <a:tab pos="2676525" algn="l"/>
                <a:tab pos="3125788" algn="l"/>
                <a:tab pos="3575050" algn="l"/>
                <a:tab pos="4024313" algn="l"/>
                <a:tab pos="4473575" algn="l"/>
                <a:tab pos="4922838" algn="l"/>
                <a:tab pos="5372100" algn="l"/>
                <a:tab pos="5821363" algn="l"/>
                <a:tab pos="6270625" algn="l"/>
                <a:tab pos="6719888" algn="l"/>
                <a:tab pos="7169150" algn="l"/>
                <a:tab pos="7618413" algn="l"/>
                <a:tab pos="8067675" algn="l"/>
                <a:tab pos="8516938" algn="l"/>
                <a:tab pos="8966200" algn="l"/>
                <a:tab pos="9415463" algn="l"/>
              </a:tabLst>
            </a:pPr>
            <a:r>
              <a:rPr lang="cs-CZ" altLang="cs-CZ" sz="3200">
                <a:solidFill>
                  <a:srgbClr val="000000"/>
                </a:solidFill>
                <a:latin typeface="Arial" pitchFamily="34" charset="0"/>
                <a:ea typeface="Microsoft YaHei" pitchFamily="34" charset="-122"/>
              </a:rPr>
              <a:t>                                 *plynné  látky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64050" y="4186238"/>
            <a:ext cx="2552700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48525" y="5006975"/>
            <a:ext cx="24003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92163" y="2808288"/>
            <a:ext cx="3311525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56438" y="431800"/>
            <a:ext cx="2735262" cy="237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4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 name="pag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301625"/>
            <a:ext cx="9070975" cy="1262063"/>
          </a:xfrm>
        </p:spPr>
        <p:txBody>
          <a:bodyPr tIns="38880"/>
          <a:lstStyle/>
          <a:p>
            <a:pPr eaLnBrk="1"/>
            <a:r>
              <a:rPr altLang="cs-CZ" sz="4000" i="1" u="sng" smtClean="0">
                <a:solidFill>
                  <a:srgbClr val="FF3399"/>
                </a:solidFill>
                <a:latin typeface="Comic Sans MS" pitchFamily="66" charset="0"/>
                <a:ea typeface="Microsoft YaHei" pitchFamily="34" charset="-122"/>
              </a:rPr>
              <a:t>Proč látky zkoumáme?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1768475"/>
            <a:ext cx="9070975" cy="2379663"/>
          </a:xfrm>
        </p:spPr>
        <p:txBody>
          <a:bodyPr/>
          <a:lstStyle/>
          <a:p>
            <a:pPr marL="0" indent="0" eaLnBrk="1"/>
            <a:r>
              <a:rPr altLang="cs-CZ" smtClean="0">
                <a:latin typeface="Arial" pitchFamily="34" charset="0"/>
                <a:ea typeface="Microsoft YaHei" pitchFamily="34" charset="-122"/>
              </a:rPr>
              <a:t>Člověk je složen z látek:</a:t>
            </a:r>
          </a:p>
        </p:txBody>
      </p:sp>
      <p:sp>
        <p:nvSpPr>
          <p:cNvPr id="21508" name="Volný tvar 3"/>
          <p:cNvSpPr>
            <a:spLocks/>
          </p:cNvSpPr>
          <p:nvPr/>
        </p:nvSpPr>
        <p:spPr bwMode="auto">
          <a:xfrm>
            <a:off x="6048375" y="2079625"/>
            <a:ext cx="2592388" cy="4903788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0 w 21600"/>
              <a:gd name="T7" fmla="*/ 2147483647 h 21600"/>
              <a:gd name="T8" fmla="*/ 17694720 60000 65536"/>
              <a:gd name="T9" fmla="*/ 0 60000 65536"/>
              <a:gd name="T10" fmla="*/ 5898240 60000 65536"/>
              <a:gd name="T11" fmla="*/ 11796480 60000 65536"/>
              <a:gd name="T12" fmla="*/ 0 w 21600"/>
              <a:gd name="T13" fmla="*/ 0 h 21600"/>
              <a:gd name="T14" fmla="*/ 21600 w 21600"/>
              <a:gd name="T15" fmla="*/ 216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close/>
              </a:path>
            </a:pathLst>
          </a:custGeom>
          <a:noFill/>
          <a:ln w="9525">
            <a:noFill/>
            <a:miter lim="800000"/>
            <a:headEnd/>
            <a:tailEnd/>
          </a:ln>
        </p:spPr>
        <p:txBody>
          <a:bodyPr lIns="0" tIns="28080" rIns="0" bIns="0"/>
          <a:lstStyle/>
          <a:p>
            <a:pPr hangingPunct="0">
              <a:lnSpc>
                <a:spcPct val="93000"/>
              </a:lnSpc>
              <a:spcAft>
                <a:spcPts val="1413"/>
              </a:spcAft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3200">
                <a:solidFill>
                  <a:srgbClr val="00CCFF"/>
                </a:solidFill>
                <a:latin typeface="Arial" pitchFamily="34" charset="0"/>
                <a:ea typeface="Microsoft YaHei" pitchFamily="34" charset="-122"/>
              </a:rPr>
              <a:t>Voda</a:t>
            </a:r>
          </a:p>
          <a:p>
            <a:pPr hangingPunct="0">
              <a:lnSpc>
                <a:spcPct val="93000"/>
              </a:lnSpc>
              <a:spcAft>
                <a:spcPts val="1413"/>
              </a:spcAft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3200">
                <a:solidFill>
                  <a:srgbClr val="666666"/>
                </a:solidFill>
                <a:latin typeface="Arial" pitchFamily="34" charset="0"/>
                <a:ea typeface="Microsoft YaHei" pitchFamily="34" charset="-122"/>
              </a:rPr>
              <a:t>Minerální</a:t>
            </a:r>
          </a:p>
          <a:p>
            <a:pPr hangingPunct="0">
              <a:lnSpc>
                <a:spcPct val="93000"/>
              </a:lnSpc>
              <a:spcAft>
                <a:spcPts val="1413"/>
              </a:spcAft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3200">
                <a:solidFill>
                  <a:srgbClr val="000000"/>
                </a:solidFill>
                <a:latin typeface="Arial" pitchFamily="34" charset="0"/>
                <a:ea typeface="Microsoft YaHei" pitchFamily="34" charset="-122"/>
              </a:rPr>
              <a:t> </a:t>
            </a:r>
            <a:r>
              <a:rPr lang="cs-CZ" altLang="cs-CZ" sz="3200">
                <a:solidFill>
                  <a:srgbClr val="666666"/>
                </a:solidFill>
                <a:latin typeface="Arial" pitchFamily="34" charset="0"/>
                <a:ea typeface="Microsoft YaHei" pitchFamily="34" charset="-122"/>
              </a:rPr>
              <a:t>látky</a:t>
            </a:r>
          </a:p>
          <a:p>
            <a:pPr hangingPunct="0">
              <a:lnSpc>
                <a:spcPct val="93000"/>
              </a:lnSpc>
              <a:spcAft>
                <a:spcPts val="1413"/>
              </a:spcAft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3200">
                <a:solidFill>
                  <a:srgbClr val="579D1C"/>
                </a:solidFill>
                <a:latin typeface="Arial" pitchFamily="34" charset="0"/>
                <a:ea typeface="Microsoft YaHei" pitchFamily="34" charset="-122"/>
              </a:rPr>
              <a:t>Bílkoviny</a:t>
            </a:r>
          </a:p>
          <a:p>
            <a:pPr hangingPunct="0">
              <a:lnSpc>
                <a:spcPct val="93000"/>
              </a:lnSpc>
              <a:spcAft>
                <a:spcPts val="1413"/>
              </a:spcAft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3200">
                <a:solidFill>
                  <a:srgbClr val="FFD320"/>
                </a:solidFill>
                <a:latin typeface="Arial" pitchFamily="34" charset="0"/>
                <a:ea typeface="Microsoft YaHei" pitchFamily="34" charset="-122"/>
              </a:rPr>
              <a:t>Tuky</a:t>
            </a:r>
          </a:p>
          <a:p>
            <a:pPr hangingPunct="0">
              <a:lnSpc>
                <a:spcPct val="93000"/>
              </a:lnSpc>
              <a:spcAft>
                <a:spcPts val="1413"/>
              </a:spcAft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3200">
                <a:solidFill>
                  <a:srgbClr val="7E0021"/>
                </a:solidFill>
                <a:latin typeface="Arial" pitchFamily="34" charset="0"/>
                <a:ea typeface="Microsoft YaHei" pitchFamily="34" charset="-122"/>
              </a:rPr>
              <a:t>Cukry</a:t>
            </a:r>
          </a:p>
          <a:p>
            <a:pPr hangingPunct="0">
              <a:lnSpc>
                <a:spcPct val="93000"/>
              </a:lnSpc>
              <a:spcAft>
                <a:spcPts val="1413"/>
              </a:spcAft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3200">
                <a:solidFill>
                  <a:srgbClr val="7E0021"/>
                </a:solidFill>
                <a:latin typeface="Arial" pitchFamily="34" charset="0"/>
                <a:ea typeface="Microsoft YaHei" pitchFamily="34" charset="-122"/>
              </a:rPr>
              <a:t>(sacharidy)</a:t>
            </a:r>
          </a:p>
          <a:p>
            <a:pPr hangingPunct="0">
              <a:lnSpc>
                <a:spcPct val="93000"/>
              </a:lnSpc>
              <a:spcAft>
                <a:spcPts val="1413"/>
              </a:spcAft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3200">
              <a:solidFill>
                <a:srgbClr val="7E0021"/>
              </a:solidFill>
              <a:latin typeface="Arial" pitchFamily="34" charset="0"/>
              <a:ea typeface="Microsoft YaHei" pitchFamily="34" charset="-122"/>
            </a:endParaRPr>
          </a:p>
        </p:txBody>
      </p:sp>
      <p:pic>
        <p:nvPicPr>
          <p:cNvPr id="21509" name="Obrázek 4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79500" y="2519363"/>
            <a:ext cx="4608513" cy="417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 name="pag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780025">
            <a:off x="327025" y="1477963"/>
            <a:ext cx="2906713" cy="1963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Nadpis 2"/>
          <p:cNvSpPr txBox="1">
            <a:spLocks noGrp="1"/>
          </p:cNvSpPr>
          <p:nvPr>
            <p:ph type="title" idx="4294967295"/>
          </p:nvPr>
        </p:nvSpPr>
        <p:spPr>
          <a:xfrm>
            <a:off x="503238" y="301625"/>
            <a:ext cx="9070975" cy="1262063"/>
          </a:xfrm>
        </p:spPr>
        <p:txBody>
          <a:bodyPr tIns="38880"/>
          <a:lstStyle/>
          <a:p>
            <a:pPr eaLnBrk="1"/>
            <a:r>
              <a:rPr altLang="cs-CZ" sz="4000" i="1" u="sng" smtClean="0">
                <a:solidFill>
                  <a:srgbClr val="9900FF"/>
                </a:solidFill>
                <a:latin typeface="Comic Sans MS" pitchFamily="66" charset="0"/>
                <a:ea typeface="Microsoft YaHei" pitchFamily="34" charset="-122"/>
              </a:rPr>
              <a:t>Látky nás obklopují: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540000">
            <a:off x="6521450" y="1543050"/>
            <a:ext cx="3170238" cy="2579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1800" y="4203700"/>
            <a:ext cx="3240088" cy="302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960000">
            <a:off x="3224213" y="2297113"/>
            <a:ext cx="2663825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600000">
            <a:off x="5707063" y="4383088"/>
            <a:ext cx="3671887" cy="302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301625"/>
            <a:ext cx="9070975" cy="1262063"/>
          </a:xfrm>
        </p:spPr>
        <p:txBody>
          <a:bodyPr tIns="38880"/>
          <a:lstStyle/>
          <a:p>
            <a:pPr eaLnBrk="1"/>
            <a:r>
              <a:rPr altLang="cs-CZ" sz="4000" i="1" u="sng" smtClean="0">
                <a:solidFill>
                  <a:srgbClr val="FF00CC"/>
                </a:solidFill>
                <a:latin typeface="Comic Sans MS" pitchFamily="66" charset="0"/>
                <a:ea typeface="Microsoft YaHei" pitchFamily="34" charset="-122"/>
              </a:rPr>
              <a:t>Proč látky zkoumáme?</a:t>
            </a:r>
          </a:p>
        </p:txBody>
      </p:sp>
      <p:sp>
        <p:nvSpPr>
          <p:cNvPr id="23555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1368425"/>
            <a:ext cx="5759450" cy="895350"/>
          </a:xfrm>
        </p:spPr>
        <p:txBody>
          <a:bodyPr/>
          <a:lstStyle/>
          <a:p>
            <a:pPr marL="0" indent="0" eaLnBrk="1">
              <a:buClr>
                <a:srgbClr val="000000"/>
              </a:buClr>
              <a:buSzPct val="45000"/>
              <a:buFont typeface="Wingdings" pitchFamily="2" charset="2"/>
              <a:buChar char=""/>
            </a:pPr>
            <a:r>
              <a:rPr altLang="cs-CZ" smtClean="0">
                <a:latin typeface="Arial" pitchFamily="34" charset="0"/>
                <a:ea typeface="Microsoft YaHei" pitchFamily="34" charset="-122"/>
              </a:rPr>
              <a:t>Látky nám mohou sloužit:</a:t>
            </a:r>
          </a:p>
        </p:txBody>
      </p:sp>
      <p:pic>
        <p:nvPicPr>
          <p:cNvPr id="23556" name="Picture 12" descr="https://encrypted-tbn1.gstatic.com/images?q=tbn:ANd9GcTXwGEYw-PVY_O5EwH-Lqi1OH6JRnRSHyv0DciNT9fFXEBfsGuQw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1800" y="5003800"/>
            <a:ext cx="210502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14" descr="https://encrypted-tbn0.gstatic.com/images?q=tbn:ANd9GcTBDv2FjA7E-CwTIvEZ0lKtsCBxRUkIyZkpjeFxmd6JIasIHm6gBsn3CyI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76938" y="2051050"/>
            <a:ext cx="3152775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8" name="AutoShape 16" descr="data:image/jpeg;base64,/9j/4AAQSkZJRgABAQAAAQABAAD/2wCEAAkGBhQQEBUUEhQUFRUVFBQUFRUUFRQUFRQUFBQVFBQUFBQXHCYeGBkkGRQUHy8gJCcpLCwsFR4xNTAqNSYrLCkBCQoKDgwOGg8PGikfHCQtKSkpLCopKSwpLCkpLSwsKSwsLC0sKiwsLCkpKSwpLCksKS0sLCwsLCwsLCwsKSwsLP/AABEIAL4BCQMBIgACEQEDEQH/xAAcAAABBQEBAQAAAAAAAAAAAAABAAIDBQYEBwj/xABDEAABAwIEAwUECAMFCQEAAAABAAIRAyEEBRIxBkFREyJhcZEHMoGhFCNCUnKxwdEzkvAVYoKi4RYlg5Oys8Li8ST/xAAaAQACAwEBAAAAAAAAAAAAAAAABAECAwUG/8QALxEAAgIBAwIDBwMFAAAAAAAAAAECEQMEEiETMUFRcQUiYYGh0fAykbEUI8HC4f/aAAwDAQACEQMRAD8AsqNFdTKaNOmpw1OmBGGJwanhqdCAGAIhOhHSoJEESUAE4NQANKWlPAS0KAGaUtKk0pQgCPSjpT9KWlADNKGlSaUtKAKTPc+GFLQR7wJmJ2ItEjqFXUONGve1oElzg3aNyBvq8V18XZH9IYxwJBZIiJBDoP6fNUOT8JHtmFzjAcHe70M9fBI5ep1OHwdvTLTdC5pXz5m8hDSnoQnjijNKBapIQhADIQKkhDSgBkIEKQpsIAbCBCcggBhSTiEIQSMhKE6EEABCEUEAStYpA1ODU8MVigwNTgxPDU8NUARaEuxUwajCgCAYfxT+zUsJAKCSLQjpUmlGFIEelLSpNKOlQBFpShSaUtKAI9KGlSwlpQBBUpSFHTw8FWP0aBM36JjWCUrOS3DUE9tHLpQ0rprUdO1wVEQmU75Qs1RHCEKQhCFIEZCEKSECEARoQpNKaQgBhCEJ8IQpAZCBCqa/FFJmMbhSHGo6IIHdGpuq58lcQoskYQmqQhNhSBHCSeQmwgDtATwEgE4BWKChODUgE4BQAAEdKMIgKoAARhOhEBADYShOhGEEjIS0p8JQgBkJaU+EoQAzSlpT4TqdEu2CgDkr1yoRXQxdnEeKha7xXNk+TpRXB3tfqCWlOwFEvmPnZSPpkGCncL90TyqpEOlDSpSEIWxiRFqaWqUhAhBJFpTdKlhAhAERCaQpSFzZjiRSpVKh2Yxz/wCUEqQPMMsxHb5+XbjtKseTKb2j5NC9QheQeznvZkwn7tUn/lu/dexQs4O7ZL7kZCaQpNKBatCCOEITy1KEEnWAnBKEVYoEJwQCcoAIRCARUAEBOhBFQAoRSSQAoShFJAAhKEUYQSNhObjgyxSWX4hxlSnXOh4Hdb3XDU0233BG3IpbU5FjhuZvgjunRocTWpu8/JcrWsn/AEKyJ4ucBcUX3ju1HNPoQU3/AGycdqbPM1CR8mrm9eD5s60dLlfZfVG8p41rfdB/JE19d1g3cRPIl1WmwETDBLvKXE/ktVw7ULqNyT3nCXGSe8YkpjS545J7UKanA4QtljCWlPQXTOcRlqGlSEIQgCPSmwpYQIQBFCyXtMzDscC5o3qvbT+F3u+TI+K2BavKPbDmWqvSog/w2F7vxVCI/wArAf8AEobpEruVHsyP+8WeLav/AG3FezaV4v7Mj/vKl+Gr/wBp69sLVTH2CXchITSFNCBatSCEhNhTFqGlAE6KARVioQnBBGVABRBTZRBUAPRTQU5ABRTUQoAKKCSACkSgosY6Kbz0Y/8A6SgBmGzOlUdpY9riW6wBzZMam/ebPMSFluNmgvInTNMXHQEysF7J8WW5k0E+/SqM9G6x/wBC2HtMqFjqThYgb/EpPUx6mKhvTKsqMDmlI6DoeDfxBIvMA/oVBk7i5kb6THrcfqu11ZtXcQ7eW7G/MdfJQMy806trteLeDhePSUhGfuuEu56Cn1I5F6P89S4yvCkvBcIaL3sDGwuvTeFzNE/jd+ZXlmCwDnVAHAhp3JECOgPyXqfC/wDBP43fmp0jvP3vgU9qP3e5cJJIFdo4ACkiggAIEIoIABXkfHfB2IrYupXplj2viGzpc0BoaG3sfd3letv2Kz2NuSlc+TbwhjDC+5guAeGK9DHU6tRoa1usHvAk6mOYIAnm5etwqLLaf1jfNX0K2nluTK5oqL4GQgQnwmkJkxGEJQnQggkcEUElYqOCKARUAFFJKFABCcmhEIAKKCKACkgioAK5c1qacPVJ5Uqh9GOK6VjvaDxQKNJ+Ga0uqVaLvANa+WA+JsVDdIlKzy3gXGClmWHcTA7VrSfB8s/8l6L7Um92mfB35OXkdDD1BUsCHNM8gRF5W7z3i76fQh7NFSn7wBkODgbibgg7jxHklpv3GhvCv7sWZ2iTJ0wDofBPW8EqbAUHNqtMvhzZdrO5h0iOZmDbkmYUS6/3Xj4QVFh61FjmOYXEtBJBDiTLSAByF0hK+UvLy9TsSaTi35+fobCmQGsJn3htG8mJnl+y3nDH8E/jKwGGc59FhYLkh0GLDnvsbrf8Mfwj+Mpf2YqzP5/yJa58P1LhBJIL0RyAEwmiqDsQfIgrzbEZ0arnOeS4yYHICbADYBMbjPA/L90jLVpPhHOlrqdJHppUdasGCSsXkOfVG1mU9Rc17g3S68TzE3Eb9Fpc5qw0fFa9ZSxuSHtNkWZ8E9XNWEQQfUfsqTEwTYny3VC/Glrj3vEibjxA5j+vBO/tEwe9PSL6pBIiPL5LnOLkdhRrsXmFqaTMlW+HxmogdVh3ZsYAkyQYOwIaCS7Vt9l19ld8M1S+qSeQPwsBEzcyStsUGpIzy/pZqIQhFArqnOGkJQiggk4c2zmnhKfaViQ3UGyATcyf0K4KHG+DftXb8ZH6K6qUw4Q4Ag7ggEfEFVuK4UwlX38PSJ6hgYfVkFHIcHVQzqg+7a1M/wCNv7rsY8HYg+V/yWWr+zXBO2Y9h6sqP/8AKVxu9mQbeji67DymHfkWqLYcG4lFee4rhbM6TT2OL7Ufd1Opu+Gq3+ZS5BnGNoa24vVqkaQ/S4hsbgibGevJKavU/wBPieSr+BrixdSW2ze6lDjMeyizXUcGtHM/oBusy7ip3U+v6Km4p4i14ctO5I6f1tK5Gk9q5cuaMJw4br87jeTRqMW7NrS4kw7gSKrbec26CJJ8An4fP8PU92tTPhqAPoYK8bOdkzLiZ5kXMWnzVc/MNTzBF3Hfz6r1U8cF4iG0+hA6bhOBXiuA4hdTa0A1aZEy+m7UHXMS026DdXg9odSm1hbUbVkuBa8NBABsTF7j8ksmm6X58+UW6bqz06V4h7UnkZnUufcpEX2mm3b4yvR+GuO6eLdocOzfYNEy108geRWL9q+SVHYwVWtLmupMHduQWFwMjyhRli4rkiC5PPjWd94+pXXlb+84dWOH5fsoBgahMBj5/C79leZPwvXIc8sIhphv2nT/AHd9ilZNUNYb6kfUdhB3meRB9FHgGt10yO1LpEvIIaRBA+G0J+D96n6fko8IPdOnEO0mQLaJvt4JF+Pp9zsZO8fzyNdhMSGNuJ32Mcz7xNgPGVuuFKmqgXWu4m22wXm1GqTSYXNAPRxADTLpOrfnyvsvReDnThp/vHlHIcltoccY8pcnO1srci9TKz4aT0BPoJT1w5piIpvDbuLHADxLTHxuPVdR8HKZ4/RxF7rsGJHVcVOje9vkp+y8SuFLueelivsW/Cx1Y2l4Fx9GOK2PEVW3+E/qsdwbDcWHOsGseSekjSJ9Vpc/rhxsdwI6Hy6pyPGF+p2fZcNq+ZksTVnugukucS7vtbGmm0BxaAHT3uY2Kio1ocXSGtZocb64DWMgiIBGljTubak/GGqHG1hfWSWgA2Nhzgm526rjFadU3lrp+sIkFgYAdLRNhz8fGaJHdOhlMA9mXEaZEEGHOBDPdaSXCH1AegB3Wz4Lp9wno1ojSG3NzYbGVkKFZznQxoE31QTFttVu752ut1wm09iSXBxLoJERYbCOkrfEveRjmfuMukEUCnxECSSEoACKCKACE5NCcggULnx2XsrN0vHkRuPEFdEpF6rKCkqatEptcoxuN4RrNkscxwudy0/Nef59Wc4gfZBPxK9w1rx3jrLTQxJbBDLuYYgEPMkA+G3wS+HQ4oZFNLk3685KmZpyibQM2PxUj2SLI0cOXNJA2MHb9UzlfJCJhS5gwfER/mt/RUVaqQIN5Fjvz9d5SpYkjZ0f/Z5jw6qR2MH2mNd4gaTy6eA+axS5LWOyrEltRhFu+3a3P/VexY8NqiSb8vivLuEsAKuKpNdGkHU7ybcj4kR8VsKmaGmYgltrtIJE6d2nb3go1N1Evh5bO4YIdF3Yem1g3us+3iJpE6amwt2ZkW2PQ3Qfmz3y1jSDAjVE7uElrZtYHycElTGCiz1oGMdp2NWf5gCfmSqanT+tadY1l7g5xfvDgYA8pbHVXmPyuoageAXCWu1CDJgTIHxXH/Yh1E/WHoNBt3+0iY21LCXEjo1vjGue3j6FpplrZBdBsBvMn+rSvQ+Dx/8An2A7xsNhYbLE5bh3kDUwT/fMN5fZBJO2xjzWzyLFhrCJm9zsCecDwsPgmtGqSRztd3b8zvzLMhTc1khpeCdRIEAdJtJ8eiqqv8QEVWHbmTzPO88z8VUcZ5k1tYFxsGNA8y5x29PRZx+Zv+yekBt+k+ex8wQVplySUvgLYcO9cG4zTKMO4nVoJ31NJDj5kbnzCrMv4dovBLy4X21NFvRUp4gqNbcggOIaHNAOiJiRffmZ3VrgM6Y4d5h82kSD0g2+az3Y5O2jLJo65aL/AAmEo0GO7MASLkHU4x4mSfJZjPc0L6NRr9N2uIsSWWhpEc5gldeYZoCNNMeRIuOpJm5uPBUNSkKvasLiAWxMTEkcvVaSmvDsTjjsOLBYFwYHdtUaXXETpaJgGDBJ5+CbjRXpAE1xBkTqLTbwJ8VJTy6qwQyuxzej/wBiHQosdllasRqq0xHRxj00rC4j8c0kcH0kuPerF34Q52/KTb5r1ng6nGCpRPeBdfeCTE/CF5lheHgAA+q5/g0RbpqcTbyC9OynMWimxoAAa1rQByDRAHoEzgSuxbUZpTVMuE0qNuIBT9ScEhJJJQgkCUIooAAajCSBcgAwkQoX4iFx18xhFhR21KobuVT5hxPTpgggnwiy5MZm5VBjKpqclVzouoWUHF+aNxDg5tJrNNpDQ2R4xv8AFUAxRiJN+UCeex35n1Wx/sNz7abeK7MJwf4AeQVd1+Boko+J5+zCk7McfO37Lsw+S1XEQ0D1K9OwnCTBuJ81b4fJ2M2AU+8RaMHw7w0+m7UZkq0qNHbQQD9WZ5zDogieUHktl2AAsFkce/Tif+Za8e+6TO3PosNR+lG2mdyfoQVqNOQ2GBzg7T3W8tyBEc1Xiu7D1GgnVqDQ4xYQ4gWHPl+8LoxWE1uDnHSWmQ4EuJbN26YEJtKkXEAUh3O8HOjeDpAjczHOyUjQy06Ok0XuaHsdY/Zi3w5hc7qtYG+n+U/urXJ2tNERG5JHQm5A8ASR8F1nBBNdO0hbfTZTYbDvee+4x0Fh+60OEcGNAG3JRNwinZSWkI7TKbsyvFdB1TEt3iGgkXAneRHz8VExj4eQxpY0EDTudLgA203AM36KzzZn1sBwmBIO1vH+t1yUKFWmC5rXaS4lxAJkkcnfZ5x+qVzNuVDWm2JPdRTszAOcadQmY+6Tyk9SLSi2uKZD2Oa5hsXTYQRDSBcEgk7G/Ic+jLKpove6oDUBIAAALgSIe4aoO1oG6hpYHWyq1jGs+t7o7+mGgQ7vGbg+CsoQq/Qrkk4txj2t/t4FzRqh2mLgiR4hdeQZfNSo4jcfrCrstY5rWsPvX223KusBiyx0AyIhTiSsXlYsXlA6Ksq5aRstWyqHbp30Rp5JhwTKqTRj6eEdKt8HIVyMA3opBgx0RGFA52c9GqV2U6hQGHCeKS0RRkjaifrUQairFSY1EO0R7NDslBYYXlMcJU3ZJdmgDjfh55lRHLAeZVmGIqKCzI53mFDCVGsqh5Lm6pa1pAExzIk2XRlGJpYmk99Jsafd7UhjXHoCJ8PC4up+KDRqUnU6wdB2c1oJYfvNnYrL4Wq2lQFIHtKd5dBaTfeDsZM320+ST1maWGCeNW7GMEFklUnwaajmLadsRT7MyRqALqZ8nQrmjocJaQR1EELG4Wq6m0mjUlrhPZuDQCDEy0jTzHL7XVTUMSx57k0Ko+zLmsfvZun3T4CR4dFsHtHe6mv2+z5/kanpI+Dr6r8/KNhCCoxiMZSg1GamddLXeug28z/og/jKgHaTrHjoMegkhdPFOOZXjd+gnkwSx8suKtWFkM5puD9QLhvDmwdM76mmx897laGnj6dUfVva7wBv8W7hc2Jw8qMkX2ZSDp2Zd1d82qM350yDHMdCec22TezfUs57nidmjs2xGziLkb2lXNTJpOyfTy8t2CwWM3eRnNgaRbtt4CAPIcgrmi0qOhh4XdTat0jFsDKKVSiYVXiuKmU3ubpktcWm8XG/JclTjbo1o23k8wockjHqRuh+PwJJmFz0cVUp2aSPAiQr/wCltfUrUgXA2c1xa2GCowFoB1gmD4HnKrcmxTKuEqkva+pSqkaywg6HNFQAtESQA8W8Epk1EYRchiK3Oq8/oRDMGOtWpNPi0X9JB+ajOAw7z3HaOoNoHx8uq76jqOqA6kZL2yCADLZpOEvEC5FpktTsqZSfVAexmlzLgSCDF9MnctDnj4bpL+vxS5cWv2+5dRd0mVj2tbLaZmY1P5mPsjwU+FwqgyTC6MW/D4kudoL6QcHBkvgGk8mLBzY3t3+cLSZvlGimXUjogAXqNqbtH1nhpfZwuCDIiF0I5IrwF9zd8diChRhdtNqzFPMKzXA6piBoc1vvt3a6BImHC3QxyWyfTa+mytS91wuPunYg+IMg+IW0MsZOkVjLenREAn6UxoUgW4C0paUUlJANKOlFCUASJJJILCQRSQAEYQRUAcuNwge0grAZ7kTqbpp6gJnqJ/T4L0iEx9EO3AKynBSVFoy2nktLMSyRUYb7ubsY2JA9duS7qGJNS7KjXDpAtuduX2bW2W2zDhilUvpg9RZZfMeCC06mb9RLT6hc7Lo/L7ochqPMmwPFFSiYdIg2m467/orbEYqlijNakHEn3xLHiejmxI81kH0KtKzxqjrz8+R+S6MHngBgyw9HWn47FcnLpsmJ78VxfwY5HLCXEuSwzrhR7Rrwoa5ovBHfH4Xfa+R81X4DibEUQ0uHbt2ewzrY7pNyOlxyNtidZk2djT2dQ9wmRGwPl5LvzHhWhiSHT2byDD2m5EQZP2hBNje8JrTe2Mkf7Wq5Xn4/P79/UyyaaPeJwZRxDh8VGjW1x+w5txFzBFnDy9FbOwwBjqJFjcbWVDnPDLqVA9k1jtIA7QN+ucG/egy1sgABsxA3Nzb5RQeyk3tXF74uSQSByZIAmOvMyV1cVzanjyKUPFVyvn90KZVCKpqmQ5viBh6FSrE6GzB2JkAfMrEO9pr+VKn6uWw4xoOqYKsxglzmiBYEkOaYE+S8RxOFqUzD2uB/rot5trsYRpm1yivTxdPHvqMdrbTFdppguLHOqjXpZqAIgnc/krjNcjw2mi+lSrNa5zg4mliIILRpkF0tE7HnPOyw3D1N7qOKDNRc6nTaALE/WAn5Artq/TKppipSIawz3WkTaL94pSe7mhvBHGpRteK/k9Tx+W0xUDqUtL2Av/igaWU2QJ0OE947+Kq8LhKGG7VrCwahSqkF7wSToaB32gAQ9wueew5VmKwvaaDMaQ3ZxYTDQ0gwDIMBMoYSowaRUcWQBodU1MIBkS0tg9PJcbJgyybtSry+fr5cDMsa3XCS+n53NFl2BpYio6n3YEBpYKZFw7QZE9Ba1isngK+IxGN+jUW0g+5l5LRDW6jcXsOnRWmVdpQe0giARJOi+kgi4APKB5lef5pm7m4l9Rpc18tLHtcWlpi8EX2P9c9NLpErU4/v8v8ANmkpOOH9Su1/t/w13FPDL6erEPxVFz31mUXU6faFrXBm2o3kANMRzWYGKqsa11yHTAFyA0SSY22d/KV11vaTiKuHfQxGmu03Y+q362m4GWPDxuR4iYJE3VZQzppsRADw5oHIFztTJ6RUd8l1tqOZKEZO2ekVcrbUyj6ZTNR1aA6qNZIcWVezqGN7QXLh4Q4/7Aup16dQ03D7Ikh20wY3Fj5D43HsmxzauGr4Y3AOsA82VW6HAj8VOY/vq7pZZTbbs2CLe43cfBXx40zKUYxakiXD4htRoc33TcTEx4wpYQa0CwAA8EU6jMSCKCkBJJJIAekgCigkSJQSQApRSQUAFJJJQAEC1FJQScmIyxj92hUOZcGNeDp9FqUiquCZKk0eYYjJK+GPcJjoZLfTkrvhnjLsnhlcFo5HcAxEzuPJbF9MHcSqbM+FqdXYBpSOfQwyrlfc3hnlEr+KM+OKeKNEywRJbMdQwE3gbnqVYZPlRY0aifUp+T8PNoDkT1VxpW+mwLBDajPJk3uytzTCl7CAJkLzzF8HVNR+qcR1DV6rCGlbyjuKKVHkn+ytRv2Kjesaht1hAZDU61v5nr1zSjpVen8S288kGRVetf1enjIq/wB6v/n/AGXrMIQjp/EN55a3JcTydX9P/VOdkOKdv2p/Exp/Nq9QhAhHT+IbzympwfXdvTn/AINMfMNBXLU9nlY7U3ekfqvYIShT0yN55nw1kWPwFU1KDbuaWEODXAtJB2nq0L0TA1XuYDVEPN3WAud4AXRCStGCiQ5NqhJJJK5QCSUpKQEkkggD/9k="/>
          <p:cNvSpPr>
            <a:spLocks noChangeAspect="1" noChangeArrowheads="1"/>
          </p:cNvSpPr>
          <p:nvPr/>
        </p:nvSpPr>
        <p:spPr bwMode="auto">
          <a:xfrm>
            <a:off x="144463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tabLst>
                <a:tab pos="341313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>
              <a:ea typeface="Microsoft YaHei" pitchFamily="34" charset="-122"/>
            </a:endParaRPr>
          </a:p>
        </p:txBody>
      </p:sp>
      <p:sp>
        <p:nvSpPr>
          <p:cNvPr id="23559" name="AutoShape 18" descr="data:image/jpeg;base64,/9j/4AAQSkZJRgABAQAAAQABAAD/2wCEAAkGBhQQEBUUEhQUFRUVFBQUFRUUFRQUFRQUFBQVFBQUFBQXHCYeGBkkGRQUHy8gJCcpLCwsFR4xNTAqNSYrLCkBCQoKDgwOGg8PGikfHCQtKSkpLCopKSwpLCkpLSwsKSwsLC0sKiwsLCkpKSwpLCksKS0sLCwsLCwsLCwsKSwsLP/AABEIAL4BCQMBIgACEQEDEQH/xAAcAAABBQEBAQAAAAAAAAAAAAABAAIDBQYEBwj/xABDEAABAwIEAwUECAMFCQEAAAABAAIRAyEEBRIxBkFREyJhcZEHMoGhFCNCUnKxwdEzkvAVYoKi4RYlg5Oys8Li8ST/xAAaAQACAwEBAAAAAAAAAAAAAAAABAECAwUG/8QALxEAAgIBAwIDBwMFAAAAAAAAAAECEQMEEiETMUFRcQUiYYGh0fAykbEUI8HC4f/aAAwDAQACEQMRAD8AsqNFdTKaNOmpw1OmBGGJwanhqdCAGAIhOhHSoJEESUAE4NQANKWlPAS0KAGaUtKk0pQgCPSjpT9KWlADNKGlSaUtKAKTPc+GFLQR7wJmJ2ItEjqFXUONGve1oElzg3aNyBvq8V18XZH9IYxwJBZIiJBDoP6fNUOT8JHtmFzjAcHe70M9fBI5ep1OHwdvTLTdC5pXz5m8hDSnoQnjijNKBapIQhADIQKkhDSgBkIEKQpsIAbCBCcggBhSTiEIQSMhKE6EEABCEUEAStYpA1ODU8MVigwNTgxPDU8NUARaEuxUwajCgCAYfxT+zUsJAKCSLQjpUmlGFIEelLSpNKOlQBFpShSaUtKAI9KGlSwlpQBBUpSFHTw8FWP0aBM36JjWCUrOS3DUE9tHLpQ0rprUdO1wVEQmU75Qs1RHCEKQhCFIEZCEKSECEARoQpNKaQgBhCEJ8IQpAZCBCqa/FFJmMbhSHGo6IIHdGpuq58lcQoskYQmqQhNhSBHCSeQmwgDtATwEgE4BWKChODUgE4BQAAEdKMIgKoAARhOhEBADYShOhGEEjIS0p8JQgBkJaU+EoQAzSlpT4TqdEu2CgDkr1yoRXQxdnEeKha7xXNk+TpRXB3tfqCWlOwFEvmPnZSPpkGCncL90TyqpEOlDSpSEIWxiRFqaWqUhAhBJFpTdKlhAhAERCaQpSFzZjiRSpVKh2Yxz/wCUEqQPMMsxHb5+XbjtKseTKb2j5NC9QheQeznvZkwn7tUn/lu/dexQs4O7ZL7kZCaQpNKBatCCOEITy1KEEnWAnBKEVYoEJwQCcoAIRCARUAEBOhBFQAoRSSQAoShFJAAhKEUYQSNhObjgyxSWX4hxlSnXOh4Hdb3XDU0233BG3IpbU5FjhuZvgjunRocTWpu8/JcrWsn/AEKyJ4ucBcUX3ju1HNPoQU3/AGycdqbPM1CR8mrm9eD5s60dLlfZfVG8p41rfdB/JE19d1g3cRPIl1WmwETDBLvKXE/ktVw7ULqNyT3nCXGSe8YkpjS545J7UKanA4QtljCWlPQXTOcRlqGlSEIQgCPSmwpYQIQBFCyXtMzDscC5o3qvbT+F3u+TI+K2BavKPbDmWqvSog/w2F7vxVCI/wArAf8AEobpEruVHsyP+8WeLav/AG3FezaV4v7Mj/vKl+Gr/wBp69sLVTH2CXchITSFNCBatSCEhNhTFqGlAE6KARVioQnBBGVABRBTZRBUAPRTQU5ABRTUQoAKKCSACkSgosY6Kbz0Y/8A6SgBmGzOlUdpY9riW6wBzZMam/ebPMSFluNmgvInTNMXHQEysF7J8WW5k0E+/SqM9G6x/wBC2HtMqFjqThYgb/EpPUx6mKhvTKsqMDmlI6DoeDfxBIvMA/oVBk7i5kb6THrcfqu11ZtXcQ7eW7G/MdfJQMy806trteLeDhePSUhGfuuEu56Cn1I5F6P89S4yvCkvBcIaL3sDGwuvTeFzNE/jd+ZXlmCwDnVAHAhp3JECOgPyXqfC/wDBP43fmp0jvP3vgU9qP3e5cJJIFdo4ACkiggAIEIoIABXkfHfB2IrYupXplj2viGzpc0BoaG3sfd3letv2Kz2NuSlc+TbwhjDC+5guAeGK9DHU6tRoa1usHvAk6mOYIAnm5etwqLLaf1jfNX0K2nluTK5oqL4GQgQnwmkJkxGEJQnQggkcEUElYqOCKARUAFFJKFABCcmhEIAKKCKACkgioAK5c1qacPVJ5Uqh9GOK6VjvaDxQKNJ+Ga0uqVaLvANa+WA+JsVDdIlKzy3gXGClmWHcTA7VrSfB8s/8l6L7Um92mfB35OXkdDD1BUsCHNM8gRF5W7z3i76fQh7NFSn7wBkODgbibgg7jxHklpv3GhvCv7sWZ2iTJ0wDofBPW8EqbAUHNqtMvhzZdrO5h0iOZmDbkmYUS6/3Xj4QVFh61FjmOYXEtBJBDiTLSAByF0hK+UvLy9TsSaTi35+fobCmQGsJn3htG8mJnl+y3nDH8E/jKwGGc59FhYLkh0GLDnvsbrf8Mfwj+Mpf2YqzP5/yJa58P1LhBJIL0RyAEwmiqDsQfIgrzbEZ0arnOeS4yYHICbADYBMbjPA/L90jLVpPhHOlrqdJHppUdasGCSsXkOfVG1mU9Rc17g3S68TzE3Eb9Fpc5qw0fFa9ZSxuSHtNkWZ8E9XNWEQQfUfsqTEwTYny3VC/Glrj3vEibjxA5j+vBO/tEwe9PSL6pBIiPL5LnOLkdhRrsXmFqaTMlW+HxmogdVh3ZsYAkyQYOwIaCS7Vt9l19ld8M1S+qSeQPwsBEzcyStsUGpIzy/pZqIQhFArqnOGkJQiggk4c2zmnhKfaViQ3UGyATcyf0K4KHG+DftXb8ZH6K6qUw4Q4Ag7ggEfEFVuK4UwlX38PSJ6hgYfVkFHIcHVQzqg+7a1M/wCNv7rsY8HYg+V/yWWr+zXBO2Y9h6sqP/8AKVxu9mQbeji67DymHfkWqLYcG4lFee4rhbM6TT2OL7Ufd1Opu+Gq3+ZS5BnGNoa24vVqkaQ/S4hsbgibGevJKavU/wBPieSr+BrixdSW2ze6lDjMeyizXUcGtHM/oBusy7ip3U+v6Km4p4i14ctO5I6f1tK5Gk9q5cuaMJw4br87jeTRqMW7NrS4kw7gSKrbec26CJJ8An4fP8PU92tTPhqAPoYK8bOdkzLiZ5kXMWnzVc/MNTzBF3Hfz6r1U8cF4iG0+hA6bhOBXiuA4hdTa0A1aZEy+m7UHXMS026DdXg9odSm1hbUbVkuBa8NBABsTF7j8ksmm6X58+UW6bqz06V4h7UnkZnUufcpEX2mm3b4yvR+GuO6eLdocOzfYNEy108geRWL9q+SVHYwVWtLmupMHduQWFwMjyhRli4rkiC5PPjWd94+pXXlb+84dWOH5fsoBgahMBj5/C79leZPwvXIc8sIhphv2nT/AHd9ilZNUNYb6kfUdhB3meRB9FHgGt10yO1LpEvIIaRBA+G0J+D96n6fko8IPdOnEO0mQLaJvt4JF+Pp9zsZO8fzyNdhMSGNuJ32Mcz7xNgPGVuuFKmqgXWu4m22wXm1GqTSYXNAPRxADTLpOrfnyvsvReDnThp/vHlHIcltoccY8pcnO1srci9TKz4aT0BPoJT1w5piIpvDbuLHADxLTHxuPVdR8HKZ4/RxF7rsGJHVcVOje9vkp+y8SuFLueelivsW/Cx1Y2l4Fx9GOK2PEVW3+E/qsdwbDcWHOsGseSekjSJ9Vpc/rhxsdwI6Hy6pyPGF+p2fZcNq+ZksTVnugukucS7vtbGmm0BxaAHT3uY2Kio1ocXSGtZocb64DWMgiIBGljTubak/GGqHG1hfWSWgA2Nhzgm526rjFadU3lrp+sIkFgYAdLRNhz8fGaJHdOhlMA9mXEaZEEGHOBDPdaSXCH1AegB3Wz4Lp9wno1ojSG3NzYbGVkKFZznQxoE31QTFttVu752ut1wm09iSXBxLoJERYbCOkrfEveRjmfuMukEUCnxECSSEoACKCKACE5NCcggULnx2XsrN0vHkRuPEFdEpF6rKCkqatEptcoxuN4RrNkscxwudy0/Nef59Wc4gfZBPxK9w1rx3jrLTQxJbBDLuYYgEPMkA+G3wS+HQ4oZFNLk3685KmZpyibQM2PxUj2SLI0cOXNJA2MHb9UzlfJCJhS5gwfER/mt/RUVaqQIN5Fjvz9d5SpYkjZ0f/Z5jw6qR2MH2mNd4gaTy6eA+axS5LWOyrEltRhFu+3a3P/VexY8NqiSb8vivLuEsAKuKpNdGkHU7ybcj4kR8VsKmaGmYgltrtIJE6d2nb3go1N1Evh5bO4YIdF3Yem1g3us+3iJpE6amwt2ZkW2PQ3Qfmz3y1jSDAjVE7uElrZtYHycElTGCiz1oGMdp2NWf5gCfmSqanT+tadY1l7g5xfvDgYA8pbHVXmPyuoageAXCWu1CDJgTIHxXH/Yh1E/WHoNBt3+0iY21LCXEjo1vjGue3j6FpplrZBdBsBvMn+rSvQ+Dx/8An2A7xsNhYbLE5bh3kDUwT/fMN5fZBJO2xjzWzyLFhrCJm9zsCecDwsPgmtGqSRztd3b8zvzLMhTc1khpeCdRIEAdJtJ8eiqqv8QEVWHbmTzPO88z8VUcZ5k1tYFxsGNA8y5x29PRZx+Zv+yekBt+k+ex8wQVplySUvgLYcO9cG4zTKMO4nVoJ31NJDj5kbnzCrMv4dovBLy4X21NFvRUp4gqNbcggOIaHNAOiJiRffmZ3VrgM6Y4d5h82kSD0g2+az3Y5O2jLJo65aL/AAmEo0GO7MASLkHU4x4mSfJZjPc0L6NRr9N2uIsSWWhpEc5gldeYZoCNNMeRIuOpJm5uPBUNSkKvasLiAWxMTEkcvVaSmvDsTjjsOLBYFwYHdtUaXXETpaJgGDBJ5+CbjRXpAE1xBkTqLTbwJ8VJTy6qwQyuxzej/wBiHQosdllasRqq0xHRxj00rC4j8c0kcH0kuPerF34Q52/KTb5r1ng6nGCpRPeBdfeCTE/CF5lheHgAA+q5/g0RbpqcTbyC9OynMWimxoAAa1rQByDRAHoEzgSuxbUZpTVMuE0qNuIBT9ScEhJJJQgkCUIooAAajCSBcgAwkQoX4iFx18xhFhR21KobuVT5hxPTpgggnwiy5MZm5VBjKpqclVzouoWUHF+aNxDg5tJrNNpDQ2R4xv8AFUAxRiJN+UCeex35n1Wx/sNz7abeK7MJwf4AeQVd1+Boko+J5+zCk7McfO37Lsw+S1XEQ0D1K9OwnCTBuJ81b4fJ2M2AU+8RaMHw7w0+m7UZkq0qNHbQQD9WZ5zDogieUHktl2AAsFkce/Tif+Za8e+6TO3PosNR+lG2mdyfoQVqNOQ2GBzg7T3W8tyBEc1Xiu7D1GgnVqDQ4xYQ4gWHPl+8LoxWE1uDnHSWmQ4EuJbN26YEJtKkXEAUh3O8HOjeDpAjczHOyUjQy06Ok0XuaHsdY/Zi3w5hc7qtYG+n+U/urXJ2tNERG5JHQm5A8ASR8F1nBBNdO0hbfTZTYbDvee+4x0Fh+60OEcGNAG3JRNwinZSWkI7TKbsyvFdB1TEt3iGgkXAneRHz8VExj4eQxpY0EDTudLgA203AM36KzzZn1sBwmBIO1vH+t1yUKFWmC5rXaS4lxAJkkcnfZ5x+qVzNuVDWm2JPdRTszAOcadQmY+6Tyk9SLSi2uKZD2Oa5hsXTYQRDSBcEgk7G/Ic+jLKpove6oDUBIAAALgSIe4aoO1oG6hpYHWyq1jGs+t7o7+mGgQ7vGbg+CsoQq/Qrkk4txj2t/t4FzRqh2mLgiR4hdeQZfNSo4jcfrCrstY5rWsPvX223KusBiyx0AyIhTiSsXlYsXlA6Ksq5aRstWyqHbp30Rp5JhwTKqTRj6eEdKt8HIVyMA3opBgx0RGFA52c9GqV2U6hQGHCeKS0RRkjaifrUQairFSY1EO0R7NDslBYYXlMcJU3ZJdmgDjfh55lRHLAeZVmGIqKCzI53mFDCVGsqh5Lm6pa1pAExzIk2XRlGJpYmk99Jsafd7UhjXHoCJ8PC4up+KDRqUnU6wdB2c1oJYfvNnYrL4Wq2lQFIHtKd5dBaTfeDsZM320+ST1maWGCeNW7GMEFklUnwaajmLadsRT7MyRqALqZ8nQrmjocJaQR1EELG4Wq6m0mjUlrhPZuDQCDEy0jTzHL7XVTUMSx57k0Ko+zLmsfvZun3T4CR4dFsHtHe6mv2+z5/kanpI+Dr6r8/KNhCCoxiMZSg1GamddLXeug28z/og/jKgHaTrHjoMegkhdPFOOZXjd+gnkwSx8suKtWFkM5puD9QLhvDmwdM76mmx897laGnj6dUfVva7wBv8W7hc2Jw8qMkX2ZSDp2Zd1d82qM350yDHMdCec22TezfUs57nidmjs2xGziLkb2lXNTJpOyfTy8t2CwWM3eRnNgaRbtt4CAPIcgrmi0qOhh4XdTat0jFsDKKVSiYVXiuKmU3ubpktcWm8XG/JclTjbo1o23k8wockjHqRuh+PwJJmFz0cVUp2aSPAiQr/wCltfUrUgXA2c1xa2GCowFoB1gmD4HnKrcmxTKuEqkva+pSqkaywg6HNFQAtESQA8W8Epk1EYRchiK3Oq8/oRDMGOtWpNPi0X9JB+ajOAw7z3HaOoNoHx8uq76jqOqA6kZL2yCADLZpOEvEC5FpktTsqZSfVAexmlzLgSCDF9MnctDnj4bpL+vxS5cWv2+5dRd0mVj2tbLaZmY1P5mPsjwU+FwqgyTC6MW/D4kudoL6QcHBkvgGk8mLBzY3t3+cLSZvlGimXUjogAXqNqbtH1nhpfZwuCDIiF0I5IrwF9zd8diChRhdtNqzFPMKzXA6piBoc1vvt3a6BImHC3QxyWyfTa+mytS91wuPunYg+IMg+IW0MsZOkVjLenREAn6UxoUgW4C0paUUlJANKOlFCUASJJJILCQRSQAEYQRUAcuNwge0grAZ7kTqbpp6gJnqJ/T4L0iEx9EO3AKynBSVFoy2nktLMSyRUYb7ubsY2JA9duS7qGJNS7KjXDpAtuduX2bW2W2zDhilUvpg9RZZfMeCC06mb9RLT6hc7Lo/L7ochqPMmwPFFSiYdIg2m467/orbEYqlijNakHEn3xLHiejmxI81kH0KtKzxqjrz8+R+S6MHngBgyw9HWn47FcnLpsmJ78VxfwY5HLCXEuSwzrhR7Rrwoa5ovBHfH4Xfa+R81X4DibEUQ0uHbt2ewzrY7pNyOlxyNtidZk2djT2dQ9wmRGwPl5LvzHhWhiSHT2byDD2m5EQZP2hBNje8JrTe2Mkf7Wq5Xn4/P79/UyyaaPeJwZRxDh8VGjW1x+w5txFzBFnDy9FbOwwBjqJFjcbWVDnPDLqVA9k1jtIA7QN+ucG/egy1sgABsxA3Nzb5RQeyk3tXF74uSQSByZIAmOvMyV1cVzanjyKUPFVyvn90KZVCKpqmQ5viBh6FSrE6GzB2JkAfMrEO9pr+VKn6uWw4xoOqYKsxglzmiBYEkOaYE+S8RxOFqUzD2uB/rot5trsYRpm1yivTxdPHvqMdrbTFdppguLHOqjXpZqAIgnc/krjNcjw2mi+lSrNa5zg4mliIILRpkF0tE7HnPOyw3D1N7qOKDNRc6nTaALE/WAn5Artq/TKppipSIawz3WkTaL94pSe7mhvBHGpRteK/k9Tx+W0xUDqUtL2Av/igaWU2QJ0OE947+Kq8LhKGG7VrCwahSqkF7wSToaB32gAQ9wueew5VmKwvaaDMaQ3ZxYTDQ0gwDIMBMoYSowaRUcWQBodU1MIBkS0tg9PJcbJgyybtSry+fr5cDMsa3XCS+n53NFl2BpYio6n3YEBpYKZFw7QZE9Ba1isngK+IxGN+jUW0g+5l5LRDW6jcXsOnRWmVdpQe0giARJOi+kgi4APKB5lef5pm7m4l9Rpc18tLHtcWlpi8EX2P9c9NLpErU4/v8v8ANmkpOOH9Su1/t/w13FPDL6erEPxVFz31mUXU6faFrXBm2o3kANMRzWYGKqsa11yHTAFyA0SSY22d/KV11vaTiKuHfQxGmu03Y+q362m4GWPDxuR4iYJE3VZQzppsRADw5oHIFztTJ6RUd8l1tqOZKEZO2ekVcrbUyj6ZTNR1aA6qNZIcWVezqGN7QXLh4Q4/7Aup16dQ03D7Ikh20wY3Fj5D43HsmxzauGr4Y3AOsA82VW6HAj8VOY/vq7pZZTbbs2CLe43cfBXx40zKUYxakiXD4htRoc33TcTEx4wpYQa0CwAA8EU6jMSCKCkBJJJIAekgCigkSJQSQApRSQUAFJJJQAEC1FJQScmIyxj92hUOZcGNeDp9FqUiquCZKk0eYYjJK+GPcJjoZLfTkrvhnjLsnhlcFo5HcAxEzuPJbF9MHcSqbM+FqdXYBpSOfQwyrlfc3hnlEr+KM+OKeKNEywRJbMdQwE3gbnqVYZPlRY0aifUp+T8PNoDkT1VxpW+mwLBDajPJk3uytzTCl7CAJkLzzF8HVNR+qcR1DV6rCGlbyjuKKVHkn+ytRv2Kjesaht1hAZDU61v5nr1zSjpVen8S288kGRVetf1enjIq/wB6v/n/AGXrMIQjp/EN55a3JcTydX9P/VOdkOKdv2p/Exp/Nq9QhAhHT+IbzympwfXdvTn/AINMfMNBXLU9nlY7U3ekfqvYIShT0yN55nw1kWPwFU1KDbuaWEODXAtJB2nq0L0TA1XuYDVEPN3WAud4AXRCStGCiQ5NqhJJJK5QCSUpKQEkkggD/9k="/>
          <p:cNvSpPr>
            <a:spLocks noChangeAspect="1" noChangeArrowheads="1"/>
          </p:cNvSpPr>
          <p:nvPr/>
        </p:nvSpPr>
        <p:spPr bwMode="auto">
          <a:xfrm>
            <a:off x="296863" y="7938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tabLst>
                <a:tab pos="341313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>
              <a:ea typeface="Microsoft YaHei" pitchFamily="34" charset="-122"/>
            </a:endParaRPr>
          </a:p>
        </p:txBody>
      </p:sp>
      <p:sp>
        <p:nvSpPr>
          <p:cNvPr id="23560" name="AutoShape 20" descr="data:image/jpeg;base64,/9j/4AAQSkZJRgABAQAAAQABAAD/2wCEAAkGBhQQEBUUEhQUFRUVFBQUFRUUFRQUFRQUFBQVFBQUFBQXHCYeGBkkGRQUHy8gJCcpLCwsFR4xNTAqNSYrLCkBCQoKDgwOGg8PGikfHCQtKSkpLCopKSwpLCkpLSwsKSwsLC0sKiwsLCkpKSwpLCksKS0sLCwsLCwsLCwsKSwsLP/AABEIAL4BCQMBIgACEQEDEQH/xAAcAAABBQEBAQAAAAAAAAAAAAABAAIDBQYEBwj/xABDEAABAwIEAwUECAMFCQEAAAABAAIRAyEEBRIxBkFREyJhcZEHMoGhFCNCUnKxwdEzkvAVYoKi4RYlg5Oys8Li8ST/xAAaAQACAwEBAAAAAAAAAAAAAAAABAECAwUG/8QALxEAAgIBAwIDBwMFAAAAAAAAAAECEQMEEiETMUFRcQUiYYGh0fAykbEUI8HC4f/aAAwDAQACEQMRAD8AsqNFdTKaNOmpw1OmBGGJwanhqdCAGAIhOhHSoJEESUAE4NQANKWlPAS0KAGaUtKk0pQgCPSjpT9KWlADNKGlSaUtKAKTPc+GFLQR7wJmJ2ItEjqFXUONGve1oElzg3aNyBvq8V18XZH9IYxwJBZIiJBDoP6fNUOT8JHtmFzjAcHe70M9fBI5ep1OHwdvTLTdC5pXz5m8hDSnoQnjijNKBapIQhADIQKkhDSgBkIEKQpsIAbCBCcggBhSTiEIQSMhKE6EEABCEUEAStYpA1ODU8MVigwNTgxPDU8NUARaEuxUwajCgCAYfxT+zUsJAKCSLQjpUmlGFIEelLSpNKOlQBFpShSaUtKAI9KGlSwlpQBBUpSFHTw8FWP0aBM36JjWCUrOS3DUE9tHLpQ0rprUdO1wVEQmU75Qs1RHCEKQhCFIEZCEKSECEARoQpNKaQgBhCEJ8IQpAZCBCqa/FFJmMbhSHGo6IIHdGpuq58lcQoskYQmqQhNhSBHCSeQmwgDtATwEgE4BWKChODUgE4BQAAEdKMIgKoAARhOhEBADYShOhGEEjIS0p8JQgBkJaU+EoQAzSlpT4TqdEu2CgDkr1yoRXQxdnEeKha7xXNk+TpRXB3tfqCWlOwFEvmPnZSPpkGCncL90TyqpEOlDSpSEIWxiRFqaWqUhAhBJFpTdKlhAhAERCaQpSFzZjiRSpVKh2Yxz/wCUEqQPMMsxHb5+XbjtKseTKb2j5NC9QheQeznvZkwn7tUn/lu/dexQs4O7ZL7kZCaQpNKBatCCOEITy1KEEnWAnBKEVYoEJwQCcoAIRCARUAEBOhBFQAoRSSQAoShFJAAhKEUYQSNhObjgyxSWX4hxlSnXOh4Hdb3XDU0233BG3IpbU5FjhuZvgjunRocTWpu8/JcrWsn/AEKyJ4ucBcUX3ju1HNPoQU3/AGycdqbPM1CR8mrm9eD5s60dLlfZfVG8p41rfdB/JE19d1g3cRPIl1WmwETDBLvKXE/ktVw7ULqNyT3nCXGSe8YkpjS545J7UKanA4QtljCWlPQXTOcRlqGlSEIQgCPSmwpYQIQBFCyXtMzDscC5o3qvbT+F3u+TI+K2BavKPbDmWqvSog/w2F7vxVCI/wArAf8AEobpEruVHsyP+8WeLav/AG3FezaV4v7Mj/vKl+Gr/wBp69sLVTH2CXchITSFNCBatSCEhNhTFqGlAE6KARVioQnBBGVABRBTZRBUAPRTQU5ABRTUQoAKKCSACkSgosY6Kbz0Y/8A6SgBmGzOlUdpY9riW6wBzZMam/ebPMSFluNmgvInTNMXHQEysF7J8WW5k0E+/SqM9G6x/wBC2HtMqFjqThYgb/EpPUx6mKhvTKsqMDmlI6DoeDfxBIvMA/oVBk7i5kb6THrcfqu11ZtXcQ7eW7G/MdfJQMy806trteLeDhePSUhGfuuEu56Cn1I5F6P89S4yvCkvBcIaL3sDGwuvTeFzNE/jd+ZXlmCwDnVAHAhp3JECOgPyXqfC/wDBP43fmp0jvP3vgU9qP3e5cJJIFdo4ACkiggAIEIoIABXkfHfB2IrYupXplj2viGzpc0BoaG3sfd3letv2Kz2NuSlc+TbwhjDC+5guAeGK9DHU6tRoa1usHvAk6mOYIAnm5etwqLLaf1jfNX0K2nluTK5oqL4GQgQnwmkJkxGEJQnQggkcEUElYqOCKARUAFFJKFABCcmhEIAKKCKACkgioAK5c1qacPVJ5Uqh9GOK6VjvaDxQKNJ+Ga0uqVaLvANa+WA+JsVDdIlKzy3gXGClmWHcTA7VrSfB8s/8l6L7Um92mfB35OXkdDD1BUsCHNM8gRF5W7z3i76fQh7NFSn7wBkODgbibgg7jxHklpv3GhvCv7sWZ2iTJ0wDofBPW8EqbAUHNqtMvhzZdrO5h0iOZmDbkmYUS6/3Xj4QVFh61FjmOYXEtBJBDiTLSAByF0hK+UvLy9TsSaTi35+fobCmQGsJn3htG8mJnl+y3nDH8E/jKwGGc59FhYLkh0GLDnvsbrf8Mfwj+Mpf2YqzP5/yJa58P1LhBJIL0RyAEwmiqDsQfIgrzbEZ0arnOeS4yYHICbADYBMbjPA/L90jLVpPhHOlrqdJHppUdasGCSsXkOfVG1mU9Rc17g3S68TzE3Eb9Fpc5qw0fFa9ZSxuSHtNkWZ8E9XNWEQQfUfsqTEwTYny3VC/Glrj3vEibjxA5j+vBO/tEwe9PSL6pBIiPL5LnOLkdhRrsXmFqaTMlW+HxmogdVh3ZsYAkyQYOwIaCS7Vt9l19ld8M1S+qSeQPwsBEzcyStsUGpIzy/pZqIQhFArqnOGkJQiggk4c2zmnhKfaViQ3UGyATcyf0K4KHG+DftXb8ZH6K6qUw4Q4Ag7ggEfEFVuK4UwlX38PSJ6hgYfVkFHIcHVQzqg+7a1M/wCNv7rsY8HYg+V/yWWr+zXBO2Y9h6sqP/8AKVxu9mQbeji67DymHfkWqLYcG4lFee4rhbM6TT2OL7Ufd1Opu+Gq3+ZS5BnGNoa24vVqkaQ/S4hsbgibGevJKavU/wBPieSr+BrixdSW2ze6lDjMeyizXUcGtHM/oBusy7ip3U+v6Km4p4i14ctO5I6f1tK5Gk9q5cuaMJw4br87jeTRqMW7NrS4kw7gSKrbec26CJJ8An4fP8PU92tTPhqAPoYK8bOdkzLiZ5kXMWnzVc/MNTzBF3Hfz6r1U8cF4iG0+hA6bhOBXiuA4hdTa0A1aZEy+m7UHXMS026DdXg9odSm1hbUbVkuBa8NBABsTF7j8ksmm6X58+UW6bqz06V4h7UnkZnUufcpEX2mm3b4yvR+GuO6eLdocOzfYNEy108geRWL9q+SVHYwVWtLmupMHduQWFwMjyhRli4rkiC5PPjWd94+pXXlb+84dWOH5fsoBgahMBj5/C79leZPwvXIc8sIhphv2nT/AHd9ilZNUNYb6kfUdhB3meRB9FHgGt10yO1LpEvIIaRBA+G0J+D96n6fko8IPdOnEO0mQLaJvt4JF+Pp9zsZO8fzyNdhMSGNuJ32Mcz7xNgPGVuuFKmqgXWu4m22wXm1GqTSYXNAPRxADTLpOrfnyvsvReDnThp/vHlHIcltoccY8pcnO1srci9TKz4aT0BPoJT1w5piIpvDbuLHADxLTHxuPVdR8HKZ4/RxF7rsGJHVcVOje9vkp+y8SuFLueelivsW/Cx1Y2l4Fx9GOK2PEVW3+E/qsdwbDcWHOsGseSekjSJ9Vpc/rhxsdwI6Hy6pyPGF+p2fZcNq+ZksTVnugukucS7vtbGmm0BxaAHT3uY2Kio1ocXSGtZocb64DWMgiIBGljTubak/GGqHG1hfWSWgA2Nhzgm526rjFadU3lrp+sIkFgYAdLRNhz8fGaJHdOhlMA9mXEaZEEGHOBDPdaSXCH1AegB3Wz4Lp9wno1ojSG3NzYbGVkKFZznQxoE31QTFttVu752ut1wm09iSXBxLoJERYbCOkrfEveRjmfuMukEUCnxECSSEoACKCKACE5NCcggULnx2XsrN0vHkRuPEFdEpF6rKCkqatEptcoxuN4RrNkscxwudy0/Nef59Wc4gfZBPxK9w1rx3jrLTQxJbBDLuYYgEPMkA+G3wS+HQ4oZFNLk3685KmZpyibQM2PxUj2SLI0cOXNJA2MHb9UzlfJCJhS5gwfER/mt/RUVaqQIN5Fjvz9d5SpYkjZ0f/Z5jw6qR2MH2mNd4gaTy6eA+axS5LWOyrEltRhFu+3a3P/VexY8NqiSb8vivLuEsAKuKpNdGkHU7ybcj4kR8VsKmaGmYgltrtIJE6d2nb3go1N1Evh5bO4YIdF3Yem1g3us+3iJpE6amwt2ZkW2PQ3Qfmz3y1jSDAjVE7uElrZtYHycElTGCiz1oGMdp2NWf5gCfmSqanT+tadY1l7g5xfvDgYA8pbHVXmPyuoageAXCWu1CDJgTIHxXH/Yh1E/WHoNBt3+0iY21LCXEjo1vjGue3j6FpplrZBdBsBvMn+rSvQ+Dx/8An2A7xsNhYbLE5bh3kDUwT/fMN5fZBJO2xjzWzyLFhrCJm9zsCecDwsPgmtGqSRztd3b8zvzLMhTc1khpeCdRIEAdJtJ8eiqqv8QEVWHbmTzPO88z8VUcZ5k1tYFxsGNA8y5x29PRZx+Zv+yekBt+k+ex8wQVplySUvgLYcO9cG4zTKMO4nVoJ31NJDj5kbnzCrMv4dovBLy4X21NFvRUp4gqNbcggOIaHNAOiJiRffmZ3VrgM6Y4d5h82kSD0g2+az3Y5O2jLJo65aL/AAmEo0GO7MASLkHU4x4mSfJZjPc0L6NRr9N2uIsSWWhpEc5gldeYZoCNNMeRIuOpJm5uPBUNSkKvasLiAWxMTEkcvVaSmvDsTjjsOLBYFwYHdtUaXXETpaJgGDBJ5+CbjRXpAE1xBkTqLTbwJ8VJTy6qwQyuxzej/wBiHQosdllasRqq0xHRxj00rC4j8c0kcH0kuPerF34Q52/KTb5r1ng6nGCpRPeBdfeCTE/CF5lheHgAA+q5/g0RbpqcTbyC9OynMWimxoAAa1rQByDRAHoEzgSuxbUZpTVMuE0qNuIBT9ScEhJJJQgkCUIooAAajCSBcgAwkQoX4iFx18xhFhR21KobuVT5hxPTpgggnwiy5MZm5VBjKpqclVzouoWUHF+aNxDg5tJrNNpDQ2R4xv8AFUAxRiJN+UCeex35n1Wx/sNz7abeK7MJwf4AeQVd1+Boko+J5+zCk7McfO37Lsw+S1XEQ0D1K9OwnCTBuJ81b4fJ2M2AU+8RaMHw7w0+m7UZkq0qNHbQQD9WZ5zDogieUHktl2AAsFkce/Tif+Za8e+6TO3PosNR+lG2mdyfoQVqNOQ2GBzg7T3W8tyBEc1Xiu7D1GgnVqDQ4xYQ4gWHPl+8LoxWE1uDnHSWmQ4EuJbN26YEJtKkXEAUh3O8HOjeDpAjczHOyUjQy06Ok0XuaHsdY/Zi3w5hc7qtYG+n+U/urXJ2tNERG5JHQm5A8ASR8F1nBBNdO0hbfTZTYbDvee+4x0Fh+60OEcGNAG3JRNwinZSWkI7TKbsyvFdB1TEt3iGgkXAneRHz8VExj4eQxpY0EDTudLgA203AM36KzzZn1sBwmBIO1vH+t1yUKFWmC5rXaS4lxAJkkcnfZ5x+qVzNuVDWm2JPdRTszAOcadQmY+6Tyk9SLSi2uKZD2Oa5hsXTYQRDSBcEgk7G/Ic+jLKpove6oDUBIAAALgSIe4aoO1oG6hpYHWyq1jGs+t7o7+mGgQ7vGbg+CsoQq/Qrkk4txj2t/t4FzRqh2mLgiR4hdeQZfNSo4jcfrCrstY5rWsPvX223KusBiyx0AyIhTiSsXlYsXlA6Ksq5aRstWyqHbp30Rp5JhwTKqTRj6eEdKt8HIVyMA3opBgx0RGFA52c9GqV2U6hQGHCeKS0RRkjaifrUQairFSY1EO0R7NDslBYYXlMcJU3ZJdmgDjfh55lRHLAeZVmGIqKCzI53mFDCVGsqh5Lm6pa1pAExzIk2XRlGJpYmk99Jsafd7UhjXHoCJ8PC4up+KDRqUnU6wdB2c1oJYfvNnYrL4Wq2lQFIHtKd5dBaTfeDsZM320+ST1maWGCeNW7GMEFklUnwaajmLadsRT7MyRqALqZ8nQrmjocJaQR1EELG4Wq6m0mjUlrhPZuDQCDEy0jTzHL7XVTUMSx57k0Ko+zLmsfvZun3T4CR4dFsHtHe6mv2+z5/kanpI+Dr6r8/KNhCCoxiMZSg1GamddLXeug28z/og/jKgHaTrHjoMegkhdPFOOZXjd+gnkwSx8suKtWFkM5puD9QLhvDmwdM76mmx897laGnj6dUfVva7wBv8W7hc2Jw8qMkX2ZSDp2Zd1d82qM350yDHMdCec22TezfUs57nidmjs2xGziLkb2lXNTJpOyfTy8t2CwWM3eRnNgaRbtt4CAPIcgrmi0qOhh4XdTat0jFsDKKVSiYVXiuKmU3ubpktcWm8XG/JclTjbo1o23k8wockjHqRuh+PwJJmFz0cVUp2aSPAiQr/wCltfUrUgXA2c1xa2GCowFoB1gmD4HnKrcmxTKuEqkva+pSqkaywg6HNFQAtESQA8W8Epk1EYRchiK3Oq8/oRDMGOtWpNPi0X9JB+ajOAw7z3HaOoNoHx8uq76jqOqA6kZL2yCADLZpOEvEC5FpktTsqZSfVAexmlzLgSCDF9MnctDnj4bpL+vxS5cWv2+5dRd0mVj2tbLaZmY1P5mPsjwU+FwqgyTC6MW/D4kudoL6QcHBkvgGk8mLBzY3t3+cLSZvlGimXUjogAXqNqbtH1nhpfZwuCDIiF0I5IrwF9zd8diChRhdtNqzFPMKzXA6piBoc1vvt3a6BImHC3QxyWyfTa+mytS91wuPunYg+IMg+IW0MsZOkVjLenREAn6UxoUgW4C0paUUlJANKOlFCUASJJJILCQRSQAEYQRUAcuNwge0grAZ7kTqbpp6gJnqJ/T4L0iEx9EO3AKynBSVFoy2nktLMSyRUYb7ubsY2JA9duS7qGJNS7KjXDpAtuduX2bW2W2zDhilUvpg9RZZfMeCC06mb9RLT6hc7Lo/L7ochqPMmwPFFSiYdIg2m467/orbEYqlijNakHEn3xLHiejmxI81kH0KtKzxqjrz8+R+S6MHngBgyw9HWn47FcnLpsmJ78VxfwY5HLCXEuSwzrhR7Rrwoa5ovBHfH4Xfa+R81X4DibEUQ0uHbt2ewzrY7pNyOlxyNtidZk2djT2dQ9wmRGwPl5LvzHhWhiSHT2byDD2m5EQZP2hBNje8JrTe2Mkf7Wq5Xn4/P79/UyyaaPeJwZRxDh8VGjW1x+w5txFzBFnDy9FbOwwBjqJFjcbWVDnPDLqVA9k1jtIA7QN+ucG/egy1sgABsxA3Nzb5RQeyk3tXF74uSQSByZIAmOvMyV1cVzanjyKUPFVyvn90KZVCKpqmQ5viBh6FSrE6GzB2JkAfMrEO9pr+VKn6uWw4xoOqYKsxglzmiBYEkOaYE+S8RxOFqUzD2uB/rot5trsYRpm1yivTxdPHvqMdrbTFdppguLHOqjXpZqAIgnc/krjNcjw2mi+lSrNa5zg4mliIILRpkF0tE7HnPOyw3D1N7qOKDNRc6nTaALE/WAn5Artq/TKppipSIawz3WkTaL94pSe7mhvBHGpRteK/k9Tx+W0xUDqUtL2Av/igaWU2QJ0OE947+Kq8LhKGG7VrCwahSqkF7wSToaB32gAQ9wueew5VmKwvaaDMaQ3ZxYTDQ0gwDIMBMoYSowaRUcWQBodU1MIBkS0tg9PJcbJgyybtSry+fr5cDMsa3XCS+n53NFl2BpYio6n3YEBpYKZFw7QZE9Ba1isngK+IxGN+jUW0g+5l5LRDW6jcXsOnRWmVdpQe0giARJOi+kgi4APKB5lef5pm7m4l9Rpc18tLHtcWlpi8EX2P9c9NLpErU4/v8v8ANmkpOOH9Su1/t/w13FPDL6erEPxVFz31mUXU6faFrXBm2o3kANMRzWYGKqsa11yHTAFyA0SSY22d/KV11vaTiKuHfQxGmu03Y+q362m4GWPDxuR4iYJE3VZQzppsRADw5oHIFztTJ6RUd8l1tqOZKEZO2ekVcrbUyj6ZTNR1aA6qNZIcWVezqGN7QXLh4Q4/7Aup16dQ03D7Ikh20wY3Fj5D43HsmxzauGr4Y3AOsA82VW6HAj8VOY/vq7pZZTbbs2CLe43cfBXx40zKUYxakiXD4htRoc33TcTEx4wpYQa0CwAA8EU6jMSCKCkBJJJIAekgCigkSJQSQApRSQUAFJJJQAEC1FJQScmIyxj92hUOZcGNeDp9FqUiquCZKk0eYYjJK+GPcJjoZLfTkrvhnjLsnhlcFo5HcAxEzuPJbF9MHcSqbM+FqdXYBpSOfQwyrlfc3hnlEr+KM+OKeKNEywRJbMdQwE3gbnqVYZPlRY0aifUp+T8PNoDkT1VxpW+mwLBDajPJk3uytzTCl7CAJkLzzF8HVNR+qcR1DV6rCGlbyjuKKVHkn+ytRv2Kjesaht1hAZDU61v5nr1zSjpVen8S288kGRVetf1enjIq/wB6v/n/AGXrMIQjp/EN55a3JcTydX9P/VOdkOKdv2p/Exp/Nq9QhAhHT+IbzympwfXdvTn/AINMfMNBXLU9nlY7U3ekfqvYIShT0yN55nw1kWPwFU1KDbuaWEODXAtJB2nq0L0TA1XuYDVEPN3WAud4AXRCStGCiQ5NqhJJJK5QCSUpKQEkkggD/9k="/>
          <p:cNvSpPr>
            <a:spLocks noChangeAspect="1" noChangeArrowheads="1"/>
          </p:cNvSpPr>
          <p:nvPr/>
        </p:nvSpPr>
        <p:spPr bwMode="auto">
          <a:xfrm>
            <a:off x="449263" y="160338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tabLst>
                <a:tab pos="341313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>
              <a:ea typeface="Microsoft YaHei" pitchFamily="34" charset="-122"/>
            </a:endParaRPr>
          </a:p>
        </p:txBody>
      </p:sp>
      <p:pic>
        <p:nvPicPr>
          <p:cNvPr id="23561" name="Picture 22" descr="https://encrypted-tbn0.gstatic.com/images?q=tbn:ANd9GcQRsBQC6VVkpWb0Y3tofQP7Cc38Pq7BnQl-Nlb4b1YkL4hossETQQ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960297">
            <a:off x="3095625" y="2846388"/>
            <a:ext cx="1628775" cy="280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62" name="AutoShape 24" descr="data:image/jpeg;base64,/9j/4AAQSkZJRgABAQAAAQABAAD/2wCEAAkGBhQSEBQSExQVFBQWFBQVFBcXFxYWFRUXFBQVFRUUFRQYGyYeFxkjGRQUHy8gIycpLCwsFR8xNTAqNSYrLCkBCQoKDgwOGg8PGiokHyAsLCwsLCwsLSwsLywsKSksLCwsLCotLCwsLCwsLCwsLCwpLCwsKSkpLCwsLCwsLCwsLP/AABEIAKYBLwMBIgACEQEDEQH/xAAcAAABBQEBAQAAAAAAAAAAAAAAAQIDBAUGBwj/xABAEAABAwEEBwMLAgYCAgMAAAABAAIRAwQSITEFQVFhcYGRBqGxExQiMkJSksHR4fAHciNDU2KC8RXCorIWMzT/xAAbAQACAwEBAQAAAAAAAAAAAAAAAwECBAUGB//EADYRAAICAQIEAgYJBAMAAAAAAAABAgMRBCEFEjFBE1EUFSJxocEyQlJhgZHR4fAGQ2KxM2OC/9oADAMBAAIRAxEAPwD3FCEIAE19QDMgcTC5rtp2jdZ2tp0iBVfrzutGZXnVs0g95lz3OO0kmfog0V0SmsnsjtIUxnUZ8QUT9N0BnWp/EF4hUpNnETOZJKDZGbByAPyU4NS0Ue8n+X7ntLu0tmH8+n8QTP8A5VZf69P4gvF3WMbBzDfomGz/ANrTyapwWWih9o9sHamy/wBen8QT29pLMcq9P4gvEBZ59lvRv0TxYhrA5AfRGAeih9o9yZpiicqtM/5BTNtbDk9p5heEiyM/IHgkpMbMtkEf3O8JUYKPRLtL4fue+ApV4zYNM1qZ9Cq9p1Ykjm04EL0fsj2i86pkPgVWGHgZHY4DYVBlsolXub6EIQIBCFjaZ7Ssom4BfqRN0GA0ai93sjvOxWhCU3iKKykorLNlJK860n22qQTegD3RdaOfrHryXIW3ttWccP8Aylx6SurTwi+3yRjs11cD3I1m7R1CY61sGb2j/ILwN3aet/b8P3QzT9of6sn9rfmtXqKxdZIV6xi+iZ7ydJUh/MZ8Tfqm/wDLUf6tP42/VeE+e2w++ObAk86tm1/xMU+pP+xEesP8We8DSdI/zafxN+qcLfT/AKjPiH1XgrtK2lud/pI7kwdo6vvHofqp9RSfSaD1il1ifQLbQ05Ob1CfK+fqfaasPa7lvaJ7XVdTiCMwDHPYeYSbeCWwWU0y0OIwk8YPZELitF9uj/NF5utwEPbvc0YOG9sHcuxoV2vaHNIc1wBBGIIORBXItonU8SRuhZGfQkQhCSMBCEIAEIQgAQhCABI50CUqy+09t8lZK1TZTPfh80EpZeDy/TelDXtFSoTmbrdzRkPzaswlDznxUflQrYO7XXhYQys7FIGmdifeEzKQv4dVI9Jl2xWu4SYmWx3jHuVs6YGAIwG4fVYpJ3dU0tO7qo5RMtLGbyzar6Ua5rmhuYgblnFyrBp3dU4E7uqnBaNChtEQtM7UtB3pJ4fw6okTKBjW2CUHFbfZvSpoWqm/U6GP3gkCeWHRYPlApWnFvFVwZ7K8rDPdAlVHQtt8rZ6VT3mNPOMe9RdodNNstB1U4nJjfecch+bFMYOclGPVnAskq03Lt1Ie0naWnZKZJ9J8EtYMzvOwLz8vIZLzL3EvedrnYn6cAsh1qfXrh1Rxc57wXcG+kRGoYAQtC21pK9PRolp0o9W92cCzVyui59F2MrS1b0I2nwzWZRspecBzOSdpGrL3bsBy/CrtD0WNG6Tz/AuyvYgsGRdSsdGnaO9XmPgBoyAURqJA9JlmXUcmSuqpprKKUjGmMYz1bEKBZMnZWVavYrzpECfFOlKHoXsvYhsrVdHOAnAjd9ElgqBr+OH0WhTqqhaqQFSMgZjvjuhOjNy9mQiXXY3rLVgyuk7L9qW2Z5oVcKTjfY7+nfPpNI929JnVe2ZcZYq0tbOcKbSTZax2x0cnfcBc67Twt9ifRmuuycFmPVHt7XAiRklXnv6d9pDIslQyIJok6oxNPhEkcDuXoQXltTp5aexwl/EdnTaiN9amv4wQhCzmgEIQgAQhCABQ2uyNqsdTeA5rhBB1gqZCAPEe0OhKtnrOZUYbpJLHjEETtGXArOpWIu9X0ta9X7cUxcpnXLhG0RPyXBVzBwHHemKxLsdqjiGI4cdzE80OzvR5udnerrmkmSeQDfokI3A9yurEbY66DeGmU/NzsPVOp2JzjDWuJ2CVqUKQEOLGuB1ST3B0paTHOJuWYOjY15w25piwzUrU+nyMg2c7Ck8gdhWiQZxpQNeDh80jmg5NI6jxKHsXc1Hr8ih5udnejzY7O9XWjDIeKc1sGcCP2t7sEt2RMktdWnjD+BRdY3CJETiFo6E0RVrVWMY1zheF52ponEk5BXLO0HUN2AXe9iaEU3u2uA6Cfmlymn2MV/EE44UTdsNibRpspUxDGNDWjYBvXnv6mW8mvTo6mMvni8kdwb3r0peVfqVRLbaHanUmx/iXA/JdHhMU9Ss+TPIcWcvR397WTE0WP4nCmTzcR8gpbRUxUNgMPqbmsHimV6uK9Py5mcV7VpGbpBnpneJ+SVlsEAHAgcsE23E3p1RAVN5W1RTikyjb2aLjraN/QqTyizRVIITjpAa8EOtdi6ky/wCVTg4nhtVI1RmDvg5lOFtDSCDLTnuS2n2GpeZoUnjEax62/eoK1S6cJIOUKvW0g2cDjqIxncU11sLuWROGGsblSMHks0W6VobrJ5A6tWKr1bReJMYwMfzWoHPJyw+aKbdQxTlBJ5E7p7GxQOA4BW6uNJ43SOWPyWdSdAAKv2Z8gjcfBZbI43G1sgs9rNOoyo3NrmvHEQ4d690oVQ5rXDJwBHMSvABJuRmQAOMx9F75YaNykxp9ljR0AC4fG4pcj77/ACNfCsqVi7bfMnQhC88dwEIQgAQhCABYXaXtXTsdwOF57zg2Q2AM3OJyGQ5rdXinbi0nz6veJJvAN3ANGA3KUaNPUrJ4Zf0t2oNrtVJ8FjA26Gkzi/AnqR0VW1AzgsNhgcgt2u4OAdtE4KGjZZWoNY6FYuKQpxcPwppqoKpDCxKynrjuQ6odqb5Q7kYLJPsTCkmEKM1ju71LRBwLjgcoQyGm+oAp4cojUgwY6ZpwrDLHkVBGC7Znlaehe2xsxqtcwvYXi6A5rbvohpMkxBu96ybNUDZJ1AxO3UsSthM+0ATxBzUomFSm3k9z0TpVlootq0zLXDmCMwRtWB+oWg/LUBVAl1GSQMyw+tHDA8lzn6WaQcbQ9jT/AAnUy4t2OaWjDZmQeS9NeJEJ1NrpsU49jmazTJqVUujPAfOrrnHU4eH+1QqW2TrW72l0MbNXe2PQvExrEnBw3ELG8xvYtIPNfQKZVziprozyNkW9vLZkT7fAKpOt42K7atHvj1DxzHUKh5m6co4rSuTGURTHAv8AyA2eKfRtbXTIBOxDLNdMRmJB8QoqtkLTeaOXyVHhm1JIm89ZJbhhkflKYbWATAEHx1wmus0uvXdX4Ux1CMhv3AoUUy2USi2NAy+/3TTpOcwOijFlJ1GVIywOPslX5I9yjkH/ACG4dFYo6QKKehnn2T0V2z9navu+Cq5VrqxU4uS2KL7aVYsWkHzEalojsm7NxAT6OhzN1gP7iPAJcrqmtiI1uO7N/wDT7QvnFoDiAWUSHOO1w9Vg5iTw3r10LnOw+gzZrNBEOebxBzAyE79fNdGvDcR1Hj3trotkd7SVeHXnG73YIQhc81ghCEACEIQALwztnYnutdUtcAS92b7pMEj1bwJ9navcyvIe1FcMtdVhJweZm9HpEEY3C32toKy6l2xSlUsv9i8L/BfMjmy0tEHMAT0CSla3D1ThsOSl0zZyx4MeidergdiLBZG1HBuInZwnKVvpxZBSPTUKE6+d7jv+Qd7g6o8/P9Pv+yda7A1ji0OcY4fUqu5oHtFN8NeQ5UVNZSJTb/7D1+yBbZmKbsN/2TLMybwDj047lcs1BgxvvDY9IQyRGv0nDmo5EUlRWuwyy2kQHBjp14/ZI22XSWlhun1TPdlgonUrrpa5xac8B3JKr59oluvDLuyUciI9Hh5E1e2SBLZg7cY2nBJ50W5Mw14zzyUTaAGMnDPLEKSzWVr3XbzgNR18FPhon0etLdENotpJF4gxqGXPaVFVpF7XXTjdwJMbMZ1KzWsTWuIxMbZRTrCm0vdg0kNBwGJxwJc3IAnPUlWxai+Vb9veJ1PJTW7Ftg7T9K9HObUrPePZaGmZm84kxuwC9HK5L9O3NdSqvbBBe0AjYGA+JK6xyRXz8q51h9zzk7vGlz+Zg9rtDMr0HFzfTaCWu1jWRvC8mqaPDHmXRvj7he22gSCNoheV6Wsd2q4a2nLcCR9F6LhGoks15OJxChZVi6mZaNGltMVA5rgZODxJHB0EKjaGkgEB0YAAAfIqas664sMAYlpOrcqbwZMZa427l6KGV1Zz4ptCNrEgAh0jJMdWcHSRnny2JC6Ig45jerVksb6h1pzajuy/LLsysKrjMDDgrllsL35NMb1phtOjgZe/3Qcv3HUoqlqq1MJuj3WSOrsz3LzvEP6i02lzGO7Xl830NFeknLqxrrIyn/8AY8N3Zn4RinNt1MYMY9/GGjukqPzNjfW9I7BlzOtS+UMYQwbB9c14zUf1ZqrXiuKRvhpIx6krbVW1MpsH933KHW2r/XYP2tB/6qt5Od/FL5Ncizi+us+la17th6qiuiJhaSc7Q/kz/SdZre5jpbaHg54tnHbrUAppLizPX6h/3ZfmW5F5G7R7X2oZWlrv3NH0WhQ7e2pvrNpVBukeB+S5K4gM5cFEdbqY9J5LHfWX9TWSBVovYdrSHDoYK6HR3aaz18GVW3vdd6LvhdivIy8xjDhv+qLoOWG449Fpr4van7aT/n87E5Z7fKVeS6K7U2iz4B5c33Hy5vI5t68l3Wgu2NK0EMP8OofZccHfsdr8V2adbXbhZw3/ADYlM6BCELaSBXmXbbsbXr2x9SlTvBzAQ6WABwgES4TPojqvTUhTarXVLmQq2pWx5WeV0BqPA/MKeloynMhjZ3CD3LJ0hVfTtFQAwL7sNXrFXrBpFznAXQev38FybeC6tS8SmWz32eBMeIRhLky0y3bdE0iRebLtt6p/2WXatCUYJDTMej6Ri9qkHNX6lvLKpBaMcjiOIiFBaLUHao244fRLlo+J1LxN8Lf6Xl+Jpr4niSSm/ic3arEWguNOHA4ehnOYUAtpGTYGV2HdwDCuu8uDTg6gIJMDcfWVWnXpFvrsnWQ9ue0G9kphxSyX9vPuz+h1/W+OsV+ZydF7ngsc0kScIccPgCuUdHkHCniMjczHGV0TLayQA9t4Yeu2P/ZT1rS0CS4Y5YgzuABKHxO5yUI1PL9/6B64SWUl+ZDZtAUy0XgdsXjgeS0rHomkzENg/uPiXhUBpN2wfnNS2fSbp2cP9/NOXCuKSeZSx/6/Q4cuMqX1mTOsFOSbjZzmJ8VWdoR1seKVNzWlkvM3owwj0SMcVXrWp5GZ5YLof09s5FV7iM2GOoWrT8Lu0kvHuszJdF1/2J9M9Kfh74+86DsdoZ1mswpvi/ecTBncMTngAttyckKdKTk3J9zXGKilFditWC4Ttlo8h4qDIggnYcPou/qNWdbrGHtLXCQU7TXeDYpi7qvFg4ni2kQXiNbceKz221wEEY6l3mm+xDw4vpGdxXOv7OVpg03DkvaafW6eyOVJfjszhOiyt4aZU0bYy5wkZrTr2u6DTpYe+/Xva0/NT2mwmz0fVuuf6LTrAglxHLxVKlRgBo2T9F4z+o+NSUlpqHjPVryOhpqcLmYUqAGAH34qdxgQOZT2shJcXzu6zLx2OiokQZCcGqQMx5fP/SddVIySROCK6ljAnIDMnAAbzkE+6gdd2o7juUQcedc/TvgtgqO0hTElxIYJ/iZNJjJgOL9eSbV0jTaA5xcL3qgtF47IAcY5wpLVZC8gy14AIAdgRexOq7qjCAdY1LPboIEekAwzmCDA1gASHA7Oh1r21uh4VKlTrlHb/L91v7192xatRdUnL6Xb9Mdfk/NGrAzBkHEHaNqLqkp0DdjKBgIiZzMasojcmNxXj74whY/DeY9ha6Dbqa8KYNSCnhIzJznJKclInBG3HA5hH5w3hPeMZ14SE+4mQml7L6FcHadju1hcRZ65k/y3n2v7Hb9h1+ParxKnIyMFpwOsRiCF69oLSHl7PTqnNzfS/cMHd4K9Hw3VOxOub3j8USi+o31Er3woWzg6cNf35rrknnuk7MH1XtMYPfx9Y5Kkyx3XmJaMRJE6luaYok1X4gQ9xG3NU5BzwjPotFds4rCZmsphJ5aKNayF7QZxBzjZyVS2gwDjAzjJa4s2BJmN2zan1KIiIOKfHU2LuZ5aWt9jm30WhodnGeDcRzGaqurNJEBuySQCeMBdY2yjZG4D7K5Y7GJxB+Gf+q1rXRX1TN6C39Y4ii1p9kDhdPzV2lSmAAen2XSvs4ByPT7Jvkfz8Cl69dokLQecvgZrbDxU9CxgEYkcDj4q2Ke7vT2MWKWosf1mbFp6l9VFFllE5LpuyTP4j/2Dx+yxLq6Hsm30qh3N8Sss5uT3ZrrhGK2WDo0IQljBpao3UZUyEAU32GdigOieH5yWmhAHnfb6hFai3UGPPMuA+QXMU2elyHcu+/UCwzTp1gPUcWu/a+MeoHVcTcgyvIcU5oalt90sflgjACmkuK7ZqF5wC1qujKQbtK4crsdRqjk5wCCrDKAdlnsUtopAGB0P1UFwcEc2VlBgH2QjMKE0lep2x7dYcN6kpaRa4kGk04Zz8oQnMMIyixTUbGCJzkdOC1Kdrotx8k67k4fPNNFsZTJu0iW54kYJsZyX1QwihRYTgfXHeE86LJdskSdm/nCnraSc6AKbGjUcSear1nuPrOMagNR4BWlObWAwgfdZLRiduoj6qm1sZddqsCmXasFbsbADiMd/yS3PkXmGMsz2WfcpTTXRNtDIukArGtjQ0mOSVG5zZZxwjNuYlekdhP8A8bf31I+I/OV5+2kdkk4AbScgF6noSw+Rs9Onra0Xv3HF3eSvS8FjKVkp9ksfiJxgtVJzCGEGd+YUiiNLGQvUAcPpZt2vUbHtyDxAOKgs9nxnInXs+yv6dofx37yD/wCIVWiDgO/WrRKSELtgx1hNZZ9xVgU0tz8lMQsaGfn4FasTcT6/+MKINVmx0zOAdyMHxUNkrqVarMT63NRlis1WY5Hr91GW/koyRghubh1StYpLvBAHBDYJFe6ug7KNwqH9vzWE4LoOyo9B5/uHh90tjkbiEIUEghCEACEIQBFarM2oxzHCWuBBHFea6U0O6hUNN2Lc2u2tXp65rtpZHGm2q32DBG533jquZxPTePQ8LMl0I+84ymSwg5hWDXLsW4paVQHduPzGrwUvmjTiPRO0LwM9n7SGRZHZrG4m87kFPUsOEwkHlG5Q4KUWu5BcDgcdYx2KntSeUNWEU32ATiOKkr2Ihsz+36cFovtFN49YA6ikoPBBbIhXVk1sThGYKWuc8wo6ejCRDicO4aoXS2TR7CIJ1wcNU+sktFBgyOIwkwMk2TtUOfsGImB5hgQc8uOwqSnozWcVpGpTb7TeqifpFmqTwCxO6yXTJbESFtjAUNpsE4gwRrVg16jvVZG8qJ9jJxqO5DJTFyT3fzIeCgXXTAN49yQWczedidiuhzADdjDPb+YKubRPq9dXPbwWpRm5cuMP4iW0bXZLRTX1TUdj5OLrdUmcTwjvXbLL7O6LFGi0e04BzycySMuS1F9B0NDoojCXXuLBCEhW0DnO0ejnXvKjEYB26MJ4LJo5hdla2XmObtBHULimmFKKsnI4IjgmByUH8wVimCUBWLKyT6oP+UKneTm1OHQHxCARLVZjlHMphHBNL+HQBNlADunREpt5NLkEoS4SQBmTA4nJdbomweRphpxMy7iVzuh6d6u3dLug+sLrWlUGDkIQgAQhCABCEIAFDa6AexzDk4EdVKVHUcgDy62NuEh4OBIkZgjBU6tZ9yGEkyCMshOGeOfcup7Q6O/iXyPQfnudv/NqxTYw112CdmwjessuGaeVvjpb9fuz7hLTKrdMloGAIxJMwehVuxdpqRBa7CRrHX83KGpZWiBBh2EHGOuSqnQgcZGGyMt3PmlXcN0tjy4L8Nv9Ec1kejNoaRpPbAukCCDhPKFO0UC3KDnE+G4rl3aNIwgTww461CNFPH2K58+Cad9HJfivmi3jzXVHYeb0HZt708UrOPZ71x4sVX+74vuj/jqh28z90n1BT9uXw/Qn0iX2TsHV6DRMNHEqtV7RUW5FvIT4SuZboZ2uO9WGaF2n84psOA6RfSTfvf6YI8ex9EXrT2rHstJ7vzos6ppOrUy9EbvqVaZo1o2Hv+3crDbNgMB8/surp9Fp6P8Ajgl+G/59Sj55fSZnUnFgiL0mSTOMZbzmVtaDs7q9VrSIbIkDKBifBRCyyZK6jstYroNT3sG8NZ5/JaPRaFPxnFc3mXin0OnCVMYU9XGgkKVI5AEFQrkbfSu1XDfI4HFdbVCxdLWC/wCkMxhxCCGYwKUFI6i4ZtPcfmk5HoVbJXA+UsqPkehRyPQoyGCS8iUzkehQOB6FGQwOlJKUU3H2T3fVS07C9xyj82KMk4NDs/T9JzuDRzxPyXQtKzLDZLrQAtJgUFiVCAhAAhCEACEIQAhUNVTqJ4QBj26jIIIkHMfMb1zVvpgEN1+ydo/NS7GvTWVbbGHAgiQrRlgho56lRBzz3+ITXUhJjXuxB1wrdSxuafeG/wBYc9fPqhscDsOB+/JWaUuhBWpWPj1T3UN4PJWi3bKSVTkZOxV835JPNj+f7VlIZUchGxB5GMz0hNdTH+1YFJO8324cVdQRBXDE8MUrWjVLuGXVTMsRd62WwZc9qvlRBIrWaymqYyZrO3c369F1lipwAAIAwA2blTsllhalGmluTZZLBYYpE1oTlUkEhSoQBE8KtUpoQgCq+gFEbMEIQAnmw2JPNglQgBPNhsThZghCAJG0ApqdMIQgCzTap2hCEAPQhCABCEIAEIQgATXBCEAQVaaqVaSRCAKtSzqvUsYOxCEAVzo4DKW8CR3Jpsh97qAfkhCnLATzZ21vwpfN3bR8KEI5mAosp949w8Albo8Z58cT3oQjIFqlYwrdKzBCFAFylRVpjUIQBIhCEAf/2Q=="/>
          <p:cNvSpPr>
            <a:spLocks noChangeAspect="1" noChangeArrowheads="1"/>
          </p:cNvSpPr>
          <p:nvPr/>
        </p:nvSpPr>
        <p:spPr bwMode="auto">
          <a:xfrm>
            <a:off x="601663" y="312738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tabLst>
                <a:tab pos="341313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>
              <a:ea typeface="Microsoft YaHei" pitchFamily="34" charset="-122"/>
            </a:endParaRPr>
          </a:p>
        </p:txBody>
      </p:sp>
      <p:sp>
        <p:nvSpPr>
          <p:cNvPr id="23563" name="AutoShape 26" descr="data:image/jpeg;base64,/9j/4AAQSkZJRgABAQAAAQABAAD/2wCEAAkGBhQSEBQSExQVFBQWFBQVFBcXFxYWFRUXFBQVFRUUFRQYGyYeFxkjGRQUHy8gIycpLCwsFR8xNTAqNSYrLCkBCQoKDgwOGg8PGiokHyAsLCwsLCwsLSwsLywsKSksLCwsLCotLCwsLCwsLCwsLCwpLCwsKSkpLCwsLCwsLCwsLP/AABEIAKYBLwMBIgACEQEDEQH/xAAcAAABBQEBAQAAAAAAAAAAAAAAAQIDBAUGBwj/xABAEAABAwEEBwMLAgYCAgMAAAABAAIRAwQSITEFQVFhcYGRBqGxExQiMkJSksHR4fAHciNDU2KC8RXCorIWMzT/xAAbAQACAwEBAQAAAAAAAAAAAAAAAwECBAUGB//EADYRAAICAQIEAgYJBAMAAAAAAAABAgMRBCEFEjFBE1EUFSJxocEyQlJhgZHR4fAGQ2KxM2OC/9oADAMBAAIRAxEAPwD3FCEIAE19QDMgcTC5rtp2jdZ2tp0iBVfrzutGZXnVs0g95lz3OO0kmfog0V0SmsnsjtIUxnUZ8QUT9N0BnWp/EF4hUpNnETOZJKDZGbByAPyU4NS0Ue8n+X7ntLu0tmH8+n8QTP8A5VZf69P4gvF3WMbBzDfomGz/ANrTyapwWWih9o9sHamy/wBen8QT29pLMcq9P4gvEBZ59lvRv0TxYhrA5AfRGAeih9o9yZpiicqtM/5BTNtbDk9p5heEiyM/IHgkpMbMtkEf3O8JUYKPRLtL4fue+ApV4zYNM1qZ9Cq9p1Ykjm04EL0fsj2i86pkPgVWGHgZHY4DYVBlsolXub6EIQIBCFjaZ7Ssom4BfqRN0GA0ai93sjvOxWhCU3iKKykorLNlJK860n22qQTegD3RdaOfrHryXIW3ttWccP8Aylx6SurTwi+3yRjs11cD3I1m7R1CY61sGb2j/ILwN3aet/b8P3QzT9of6sn9rfmtXqKxdZIV6xi+iZ7ydJUh/MZ8Tfqm/wDLUf6tP42/VeE+e2w++ObAk86tm1/xMU+pP+xEesP8We8DSdI/zafxN+qcLfT/AKjPiH1XgrtK2lud/pI7kwdo6vvHofqp9RSfSaD1il1ifQLbQ05Ob1CfK+fqfaasPa7lvaJ7XVdTiCMwDHPYeYSbeCWwWU0y0OIwk8YPZELitF9uj/NF5utwEPbvc0YOG9sHcuxoV2vaHNIc1wBBGIIORBXItonU8SRuhZGfQkQhCSMBCEIAEIQgAQhCABI50CUqy+09t8lZK1TZTPfh80EpZeDy/TelDXtFSoTmbrdzRkPzaswlDznxUflQrYO7XXhYQys7FIGmdifeEzKQv4dVI9Jl2xWu4SYmWx3jHuVs6YGAIwG4fVYpJ3dU0tO7qo5RMtLGbyzar6Ua5rmhuYgblnFyrBp3dU4E7uqnBaNChtEQtM7UtB3pJ4fw6okTKBjW2CUHFbfZvSpoWqm/U6GP3gkCeWHRYPlApWnFvFVwZ7K8rDPdAlVHQtt8rZ6VT3mNPOMe9RdodNNstB1U4nJjfecch+bFMYOclGPVnAskq03Lt1Ie0naWnZKZJ9J8EtYMzvOwLz8vIZLzL3EvedrnYn6cAsh1qfXrh1Rxc57wXcG+kRGoYAQtC21pK9PRolp0o9W92cCzVyui59F2MrS1b0I2nwzWZRspecBzOSdpGrL3bsBy/CrtD0WNG6Tz/AuyvYgsGRdSsdGnaO9XmPgBoyAURqJA9JlmXUcmSuqpprKKUjGmMYz1bEKBZMnZWVavYrzpECfFOlKHoXsvYhsrVdHOAnAjd9ElgqBr+OH0WhTqqhaqQFSMgZjvjuhOjNy9mQiXXY3rLVgyuk7L9qW2Z5oVcKTjfY7+nfPpNI929JnVe2ZcZYq0tbOcKbSTZax2x0cnfcBc67Twt9ifRmuuycFmPVHt7XAiRklXnv6d9pDIslQyIJok6oxNPhEkcDuXoQXltTp5aexwl/EdnTaiN9amv4wQhCzmgEIQgAQhCABQ2uyNqsdTeA5rhBB1gqZCAPEe0OhKtnrOZUYbpJLHjEETtGXArOpWIu9X0ta9X7cUxcpnXLhG0RPyXBVzBwHHemKxLsdqjiGI4cdzE80OzvR5udnerrmkmSeQDfokI3A9yurEbY66DeGmU/NzsPVOp2JzjDWuJ2CVqUKQEOLGuB1ST3B0paTHOJuWYOjY15w25piwzUrU+nyMg2c7Ck8gdhWiQZxpQNeDh80jmg5NI6jxKHsXc1Hr8ih5udnejzY7O9XWjDIeKc1sGcCP2t7sEt2RMktdWnjD+BRdY3CJETiFo6E0RVrVWMY1zheF52ponEk5BXLO0HUN2AXe9iaEU3u2uA6Cfmlymn2MV/EE44UTdsNibRpspUxDGNDWjYBvXnv6mW8mvTo6mMvni8kdwb3r0peVfqVRLbaHanUmx/iXA/JdHhMU9Ss+TPIcWcvR397WTE0WP4nCmTzcR8gpbRUxUNgMPqbmsHimV6uK9Py5mcV7VpGbpBnpneJ+SVlsEAHAgcsE23E3p1RAVN5W1RTikyjb2aLjraN/QqTyizRVIITjpAa8EOtdi6ky/wCVTg4nhtVI1RmDvg5lOFtDSCDLTnuS2n2GpeZoUnjEax62/eoK1S6cJIOUKvW0g2cDjqIxncU11sLuWROGGsblSMHks0W6VobrJ5A6tWKr1bReJMYwMfzWoHPJyw+aKbdQxTlBJ5E7p7GxQOA4BW6uNJ43SOWPyWdSdAAKv2Z8gjcfBZbI43G1sgs9rNOoyo3NrmvHEQ4d690oVQ5rXDJwBHMSvABJuRmQAOMx9F75YaNykxp9ljR0AC4fG4pcj77/ACNfCsqVi7bfMnQhC88dwEIQgAQhCABYXaXtXTsdwOF57zg2Q2AM3OJyGQ5rdXinbi0nz6veJJvAN3ANGA3KUaNPUrJ4Zf0t2oNrtVJ8FjA26Gkzi/AnqR0VW1AzgsNhgcgt2u4OAdtE4KGjZZWoNY6FYuKQpxcPwppqoKpDCxKynrjuQ6odqb5Q7kYLJPsTCkmEKM1ju71LRBwLjgcoQyGm+oAp4cojUgwY6ZpwrDLHkVBGC7Znlaehe2xsxqtcwvYXi6A5rbvohpMkxBu96ybNUDZJ1AxO3UsSthM+0ATxBzUomFSm3k9z0TpVlootq0zLXDmCMwRtWB+oWg/LUBVAl1GSQMyw+tHDA8lzn6WaQcbQ9jT/AAnUy4t2OaWjDZmQeS9NeJEJ1NrpsU49jmazTJqVUujPAfOrrnHU4eH+1QqW2TrW72l0MbNXe2PQvExrEnBw3ELG8xvYtIPNfQKZVziprozyNkW9vLZkT7fAKpOt42K7atHvj1DxzHUKh5m6co4rSuTGURTHAv8AyA2eKfRtbXTIBOxDLNdMRmJB8QoqtkLTeaOXyVHhm1JIm89ZJbhhkflKYbWATAEHx1wmus0uvXdX4Ux1CMhv3AoUUy2USi2NAy+/3TTpOcwOijFlJ1GVIywOPslX5I9yjkH/ACG4dFYo6QKKehnn2T0V2z9navu+Cq5VrqxU4uS2KL7aVYsWkHzEalojsm7NxAT6OhzN1gP7iPAJcrqmtiI1uO7N/wDT7QvnFoDiAWUSHOO1w9Vg5iTw3r10LnOw+gzZrNBEOebxBzAyE79fNdGvDcR1Hj3trotkd7SVeHXnG73YIQhc81ghCEACEIQALwztnYnutdUtcAS92b7pMEj1bwJ9navcyvIe1FcMtdVhJweZm9HpEEY3C32toKy6l2xSlUsv9i8L/BfMjmy0tEHMAT0CSla3D1ThsOSl0zZyx4MeidergdiLBZG1HBuInZwnKVvpxZBSPTUKE6+d7jv+Qd7g6o8/P9Pv+yda7A1ji0OcY4fUqu5oHtFN8NeQ5UVNZSJTb/7D1+yBbZmKbsN/2TLMybwDj047lcs1BgxvvDY9IQyRGv0nDmo5EUlRWuwyy2kQHBjp14/ZI22XSWlhun1TPdlgonUrrpa5xac8B3JKr59oluvDLuyUciI9Hh5E1e2SBLZg7cY2nBJ50W5Mw14zzyUTaAGMnDPLEKSzWVr3XbzgNR18FPhon0etLdENotpJF4gxqGXPaVFVpF7XXTjdwJMbMZ1KzWsTWuIxMbZRTrCm0vdg0kNBwGJxwJc3IAnPUlWxai+Vb9veJ1PJTW7Ftg7T9K9HObUrPePZaGmZm84kxuwC9HK5L9O3NdSqvbBBe0AjYGA+JK6xyRXz8q51h9zzk7vGlz+Zg9rtDMr0HFzfTaCWu1jWRvC8mqaPDHmXRvj7he22gSCNoheV6Wsd2q4a2nLcCR9F6LhGoks15OJxChZVi6mZaNGltMVA5rgZODxJHB0EKjaGkgEB0YAAAfIqas664sMAYlpOrcqbwZMZa427l6KGV1Zz4ptCNrEgAh0jJMdWcHSRnny2JC6Ig45jerVksb6h1pzajuy/LLsysKrjMDDgrllsL35NMb1phtOjgZe/3Qcv3HUoqlqq1MJuj3WSOrsz3LzvEP6i02lzGO7Xl830NFeknLqxrrIyn/8AY8N3Zn4RinNt1MYMY9/GGjukqPzNjfW9I7BlzOtS+UMYQwbB9c14zUf1ZqrXiuKRvhpIx6krbVW1MpsH933KHW2r/XYP2tB/6qt5Od/FL5Ncizi+us+la17th6qiuiJhaSc7Q/kz/SdZre5jpbaHg54tnHbrUAppLizPX6h/3ZfmW5F5G7R7X2oZWlrv3NH0WhQ7e2pvrNpVBukeB+S5K4gM5cFEdbqY9J5LHfWX9TWSBVovYdrSHDoYK6HR3aaz18GVW3vdd6LvhdivIy8xjDhv+qLoOWG449Fpr4van7aT/n87E5Z7fKVeS6K7U2iz4B5c33Hy5vI5t68l3Wgu2NK0EMP8OofZccHfsdr8V2adbXbhZw3/ADYlM6BCELaSBXmXbbsbXr2x9SlTvBzAQ6WABwgES4TPojqvTUhTarXVLmQq2pWx5WeV0BqPA/MKeloynMhjZ3CD3LJ0hVfTtFQAwL7sNXrFXrBpFznAXQev38FybeC6tS8SmWz32eBMeIRhLky0y3bdE0iRebLtt6p/2WXatCUYJDTMej6Ri9qkHNX6lvLKpBaMcjiOIiFBaLUHao244fRLlo+J1LxN8Lf6Xl+Jpr4niSSm/ic3arEWguNOHA4ehnOYUAtpGTYGV2HdwDCuu8uDTg6gIJMDcfWVWnXpFvrsnWQ9ue0G9kphxSyX9vPuz+h1/W+OsV+ZydF7ngsc0kScIccPgCuUdHkHCniMjczHGV0TLayQA9t4Yeu2P/ZT1rS0CS4Y5YgzuABKHxO5yUI1PL9/6B64SWUl+ZDZtAUy0XgdsXjgeS0rHomkzENg/uPiXhUBpN2wfnNS2fSbp2cP9/NOXCuKSeZSx/6/Q4cuMqX1mTOsFOSbjZzmJ8VWdoR1seKVNzWlkvM3owwj0SMcVXrWp5GZ5YLof09s5FV7iM2GOoWrT8Lu0kvHuszJdF1/2J9M9Kfh74+86DsdoZ1mswpvi/ecTBncMTngAttyckKdKTk3J9zXGKilFditWC4Ttlo8h4qDIggnYcPou/qNWdbrGHtLXCQU7TXeDYpi7qvFg4ni2kQXiNbceKz221wEEY6l3mm+xDw4vpGdxXOv7OVpg03DkvaafW6eyOVJfjszhOiyt4aZU0bYy5wkZrTr2u6DTpYe+/Xva0/NT2mwmz0fVuuf6LTrAglxHLxVKlRgBo2T9F4z+o+NSUlpqHjPVryOhpqcLmYUqAGAH34qdxgQOZT2shJcXzu6zLx2OiokQZCcGqQMx5fP/SddVIySROCK6ljAnIDMnAAbzkE+6gdd2o7juUQcedc/TvgtgqO0hTElxIYJ/iZNJjJgOL9eSbV0jTaA5xcL3qgtF47IAcY5wpLVZC8gy14AIAdgRexOq7qjCAdY1LPboIEekAwzmCDA1gASHA7Oh1r21uh4VKlTrlHb/L91v7192xatRdUnL6Xb9Mdfk/NGrAzBkHEHaNqLqkp0DdjKBgIiZzMasojcmNxXj74whY/DeY9ha6Dbqa8KYNSCnhIzJznJKclInBG3HA5hH5w3hPeMZ14SE+4mQml7L6FcHadju1hcRZ65k/y3n2v7Hb9h1+ParxKnIyMFpwOsRiCF69oLSHl7PTqnNzfS/cMHd4K9Hw3VOxOub3j8USi+o31Er3woWzg6cNf35rrknnuk7MH1XtMYPfx9Y5Kkyx3XmJaMRJE6luaYok1X4gQ9xG3NU5BzwjPotFds4rCZmsphJ5aKNayF7QZxBzjZyVS2gwDjAzjJa4s2BJmN2zan1KIiIOKfHU2LuZ5aWt9jm30WhodnGeDcRzGaqurNJEBuySQCeMBdY2yjZG4D7K5Y7GJxB+Gf+q1rXRX1TN6C39Y4ii1p9kDhdPzV2lSmAAen2XSvs4ByPT7Jvkfz8Cl69dokLQecvgZrbDxU9CxgEYkcDj4q2Ke7vT2MWKWosf1mbFp6l9VFFllE5LpuyTP4j/2Dx+yxLq6Hsm30qh3N8Sss5uT3ZrrhGK2WDo0IQljBpao3UZUyEAU32GdigOieH5yWmhAHnfb6hFai3UGPPMuA+QXMU2elyHcu+/UCwzTp1gPUcWu/a+MeoHVcTcgyvIcU5oalt90sflgjACmkuK7ZqF5wC1qujKQbtK4crsdRqjk5wCCrDKAdlnsUtopAGB0P1UFwcEc2VlBgH2QjMKE0lep2x7dYcN6kpaRa4kGk04Zz8oQnMMIyixTUbGCJzkdOC1Kdrotx8k67k4fPNNFsZTJu0iW54kYJsZyX1QwihRYTgfXHeE86LJdskSdm/nCnraSc6AKbGjUcSear1nuPrOMagNR4BWlObWAwgfdZLRiduoj6qm1sZddqsCmXasFbsbADiMd/yS3PkXmGMsz2WfcpTTXRNtDIukArGtjQ0mOSVG5zZZxwjNuYlekdhP8A8bf31I+I/OV5+2kdkk4AbScgF6noSw+Rs9Onra0Xv3HF3eSvS8FjKVkp9ksfiJxgtVJzCGEGd+YUiiNLGQvUAcPpZt2vUbHtyDxAOKgs9nxnInXs+yv6dofx37yD/wCIVWiDgO/WrRKSELtgx1hNZZ9xVgU0tz8lMQsaGfn4FasTcT6/+MKINVmx0zOAdyMHxUNkrqVarMT63NRlis1WY5Hr91GW/koyRghubh1StYpLvBAHBDYJFe6ug7KNwqH9vzWE4LoOyo9B5/uHh90tjkbiEIUEghCEACEIQBFarM2oxzHCWuBBHFea6U0O6hUNN2Lc2u2tXp65rtpZHGm2q32DBG533jquZxPTePQ8LMl0I+84ymSwg5hWDXLsW4paVQHduPzGrwUvmjTiPRO0LwM9n7SGRZHZrG4m87kFPUsOEwkHlG5Q4KUWu5BcDgcdYx2KntSeUNWEU32ATiOKkr2Ihsz+36cFovtFN49YA6ikoPBBbIhXVk1sThGYKWuc8wo6ejCRDicO4aoXS2TR7CIJ1wcNU+sktFBgyOIwkwMk2TtUOfsGImB5hgQc8uOwqSnozWcVpGpTb7TeqifpFmqTwCxO6yXTJbESFtjAUNpsE4gwRrVg16jvVZG8qJ9jJxqO5DJTFyT3fzIeCgXXTAN49yQWczedidiuhzADdjDPb+YKubRPq9dXPbwWpRm5cuMP4iW0bXZLRTX1TUdj5OLrdUmcTwjvXbLL7O6LFGi0e04BzycySMuS1F9B0NDoojCXXuLBCEhW0DnO0ejnXvKjEYB26MJ4LJo5hdla2XmObtBHULimmFKKsnI4IjgmByUH8wVimCUBWLKyT6oP+UKneTm1OHQHxCARLVZjlHMphHBNL+HQBNlADunREpt5NLkEoS4SQBmTA4nJdbomweRphpxMy7iVzuh6d6u3dLug+sLrWlUGDkIQgAQhCABCEIAFDa6AexzDk4EdVKVHUcgDy62NuEh4OBIkZgjBU6tZ9yGEkyCMshOGeOfcup7Q6O/iXyPQfnudv/NqxTYw112CdmwjessuGaeVvjpb9fuz7hLTKrdMloGAIxJMwehVuxdpqRBa7CRrHX83KGpZWiBBh2EHGOuSqnQgcZGGyMt3PmlXcN0tjy4L8Nv9Ec1kejNoaRpPbAukCCDhPKFO0UC3KDnE+G4rl3aNIwgTww461CNFPH2K58+Cad9HJfivmi3jzXVHYeb0HZt708UrOPZ71x4sVX+74vuj/jqh28z90n1BT9uXw/Qn0iX2TsHV6DRMNHEqtV7RUW5FvIT4SuZboZ2uO9WGaF2n84psOA6RfSTfvf6YI8ex9EXrT2rHstJ7vzos6ppOrUy9EbvqVaZo1o2Hv+3crDbNgMB8/surp9Fp6P8Ajgl+G/59Sj55fSZnUnFgiL0mSTOMZbzmVtaDs7q9VrSIbIkDKBifBRCyyZK6jstYroNT3sG8NZ5/JaPRaFPxnFc3mXin0OnCVMYU9XGgkKVI5AEFQrkbfSu1XDfI4HFdbVCxdLWC/wCkMxhxCCGYwKUFI6i4ZtPcfmk5HoVbJXA+UsqPkehRyPQoyGCS8iUzkehQOB6FGQwOlJKUU3H2T3fVS07C9xyj82KMk4NDs/T9JzuDRzxPyXQtKzLDZLrQAtJgUFiVCAhAAhCEACEIQAhUNVTqJ4QBj26jIIIkHMfMb1zVvpgEN1+ydo/NS7GvTWVbbGHAgiQrRlgho56lRBzz3+ITXUhJjXuxB1wrdSxuafeG/wBYc9fPqhscDsOB+/JWaUuhBWpWPj1T3UN4PJWi3bKSVTkZOxV835JPNj+f7VlIZUchGxB5GMz0hNdTH+1YFJO8324cVdQRBXDE8MUrWjVLuGXVTMsRd62WwZc9qvlRBIrWaymqYyZrO3c369F1lipwAAIAwA2blTsllhalGmluTZZLBYYpE1oTlUkEhSoQBE8KtUpoQgCq+gFEbMEIQAnmw2JPNglQgBPNhsThZghCAJG0ApqdMIQgCzTap2hCEAPQhCABCEIAEIQgATXBCEAQVaaqVaSRCAKtSzqvUsYOxCEAVzo4DKW8CR3Jpsh97qAfkhCnLATzZ21vwpfN3bR8KEI5mAosp949w8Albo8Z58cT3oQjIFqlYwrdKzBCFAFylRVpjUIQBIhCEAf/2Q=="/>
          <p:cNvSpPr>
            <a:spLocks noChangeAspect="1" noChangeArrowheads="1"/>
          </p:cNvSpPr>
          <p:nvPr/>
        </p:nvSpPr>
        <p:spPr bwMode="auto">
          <a:xfrm>
            <a:off x="754063" y="465138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tabLst>
                <a:tab pos="341313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>
              <a:ea typeface="Microsoft YaHei" pitchFamily="34" charset="-122"/>
            </a:endParaRPr>
          </a:p>
        </p:txBody>
      </p:sp>
      <p:sp>
        <p:nvSpPr>
          <p:cNvPr id="23564" name="AutoShape 28" descr="data:image/jpeg;base64,/9j/4AAQSkZJRgABAQAAAQABAAD/2wCEAAkGBhQSEBQSExQVFBQWFBQVFBcXFxYWFRUXFBQVFRUUFRQYGyYeFxkjGRQUHy8gIycpLCwsFR8xNTAqNSYrLCkBCQoKDgwOGg8PGiokHyAsLCwsLCwsLSwsLywsKSksLCwsLCotLCwsLCwsLCwsLCwpLCwsKSkpLCwsLCwsLCwsLP/AABEIAKYBLwMBIgACEQEDEQH/xAAcAAABBQEBAQAAAAAAAAAAAAAAAQIDBAUGBwj/xABAEAABAwEEBwMLAgYCAgMAAAABAAIRAwQSITEFQVFhcYGRBqGxExQiMkJSksHR4fAHciNDU2KC8RXCorIWMzT/xAAbAQACAwEBAQAAAAAAAAAAAAAAAwECBAUGB//EADYRAAICAQIEAgYJBAMAAAAAAAABAgMRBCEFEjFBE1EUFSJxocEyQlJhgZHR4fAGQ2KxM2OC/9oADAMBAAIRAxEAPwD3FCEIAE19QDMgcTC5rtp2jdZ2tp0iBVfrzutGZXnVs0g95lz3OO0kmfog0V0SmsnsjtIUxnUZ8QUT9N0BnWp/EF4hUpNnETOZJKDZGbByAPyU4NS0Ue8n+X7ntLu0tmH8+n8QTP8A5VZf69P4gvF3WMbBzDfomGz/ANrTyapwWWih9o9sHamy/wBen8QT29pLMcq9P4gvEBZ59lvRv0TxYhrA5AfRGAeih9o9yZpiicqtM/5BTNtbDk9p5heEiyM/IHgkpMbMtkEf3O8JUYKPRLtL4fue+ApV4zYNM1qZ9Cq9p1Ykjm04EL0fsj2i86pkPgVWGHgZHY4DYVBlsolXub6EIQIBCFjaZ7Ssom4BfqRN0GA0ai93sjvOxWhCU3iKKykorLNlJK860n22qQTegD3RdaOfrHryXIW3ttWccP8Aylx6SurTwi+3yRjs11cD3I1m7R1CY61sGb2j/ILwN3aet/b8P3QzT9of6sn9rfmtXqKxdZIV6xi+iZ7ydJUh/MZ8Tfqm/wDLUf6tP42/VeE+e2w++ObAk86tm1/xMU+pP+xEesP8We8DSdI/zafxN+qcLfT/AKjPiH1XgrtK2lud/pI7kwdo6vvHofqp9RSfSaD1il1ifQLbQ05Ob1CfK+fqfaasPa7lvaJ7XVdTiCMwDHPYeYSbeCWwWU0y0OIwk8YPZELitF9uj/NF5utwEPbvc0YOG9sHcuxoV2vaHNIc1wBBGIIORBXItonU8SRuhZGfQkQhCSMBCEIAEIQgAQhCABI50CUqy+09t8lZK1TZTPfh80EpZeDy/TelDXtFSoTmbrdzRkPzaswlDznxUflQrYO7XXhYQys7FIGmdifeEzKQv4dVI9Jl2xWu4SYmWx3jHuVs6YGAIwG4fVYpJ3dU0tO7qo5RMtLGbyzar6Ua5rmhuYgblnFyrBp3dU4E7uqnBaNChtEQtM7UtB3pJ4fw6okTKBjW2CUHFbfZvSpoWqm/U6GP3gkCeWHRYPlApWnFvFVwZ7K8rDPdAlVHQtt8rZ6VT3mNPOMe9RdodNNstB1U4nJjfecch+bFMYOclGPVnAskq03Lt1Ie0naWnZKZJ9J8EtYMzvOwLz8vIZLzL3EvedrnYn6cAsh1qfXrh1Rxc57wXcG+kRGoYAQtC21pK9PRolp0o9W92cCzVyui59F2MrS1b0I2nwzWZRspecBzOSdpGrL3bsBy/CrtD0WNG6Tz/AuyvYgsGRdSsdGnaO9XmPgBoyAURqJA9JlmXUcmSuqpprKKUjGmMYz1bEKBZMnZWVavYrzpECfFOlKHoXsvYhsrVdHOAnAjd9ElgqBr+OH0WhTqqhaqQFSMgZjvjuhOjNy9mQiXXY3rLVgyuk7L9qW2Z5oVcKTjfY7+nfPpNI929JnVe2ZcZYq0tbOcKbSTZax2x0cnfcBc67Twt9ifRmuuycFmPVHt7XAiRklXnv6d9pDIslQyIJok6oxNPhEkcDuXoQXltTp5aexwl/EdnTaiN9amv4wQhCzmgEIQgAQhCABQ2uyNqsdTeA5rhBB1gqZCAPEe0OhKtnrOZUYbpJLHjEETtGXArOpWIu9X0ta9X7cUxcpnXLhG0RPyXBVzBwHHemKxLsdqjiGI4cdzE80OzvR5udnerrmkmSeQDfokI3A9yurEbY66DeGmU/NzsPVOp2JzjDWuJ2CVqUKQEOLGuB1ST3B0paTHOJuWYOjY15w25piwzUrU+nyMg2c7Ck8gdhWiQZxpQNeDh80jmg5NI6jxKHsXc1Hr8ih5udnejzY7O9XWjDIeKc1sGcCP2t7sEt2RMktdWnjD+BRdY3CJETiFo6E0RVrVWMY1zheF52ponEk5BXLO0HUN2AXe9iaEU3u2uA6Cfmlymn2MV/EE44UTdsNibRpspUxDGNDWjYBvXnv6mW8mvTo6mMvni8kdwb3r0peVfqVRLbaHanUmx/iXA/JdHhMU9Ss+TPIcWcvR397WTE0WP4nCmTzcR8gpbRUxUNgMPqbmsHimV6uK9Py5mcV7VpGbpBnpneJ+SVlsEAHAgcsE23E3p1RAVN5W1RTikyjb2aLjraN/QqTyizRVIITjpAa8EOtdi6ky/wCVTg4nhtVI1RmDvg5lOFtDSCDLTnuS2n2GpeZoUnjEax62/eoK1S6cJIOUKvW0g2cDjqIxncU11sLuWROGGsblSMHks0W6VobrJ5A6tWKr1bReJMYwMfzWoHPJyw+aKbdQxTlBJ5E7p7GxQOA4BW6uNJ43SOWPyWdSdAAKv2Z8gjcfBZbI43G1sgs9rNOoyo3NrmvHEQ4d690oVQ5rXDJwBHMSvABJuRmQAOMx9F75YaNykxp9ljR0AC4fG4pcj77/ACNfCsqVi7bfMnQhC88dwEIQgAQhCABYXaXtXTsdwOF57zg2Q2AM3OJyGQ5rdXinbi0nz6veJJvAN3ANGA3KUaNPUrJ4Zf0t2oNrtVJ8FjA26Gkzi/AnqR0VW1AzgsNhgcgt2u4OAdtE4KGjZZWoNY6FYuKQpxcPwppqoKpDCxKynrjuQ6odqb5Q7kYLJPsTCkmEKM1ju71LRBwLjgcoQyGm+oAp4cojUgwY6ZpwrDLHkVBGC7Znlaehe2xsxqtcwvYXi6A5rbvohpMkxBu96ybNUDZJ1AxO3UsSthM+0ATxBzUomFSm3k9z0TpVlootq0zLXDmCMwRtWB+oWg/LUBVAl1GSQMyw+tHDA8lzn6WaQcbQ9jT/AAnUy4t2OaWjDZmQeS9NeJEJ1NrpsU49jmazTJqVUujPAfOrrnHU4eH+1QqW2TrW72l0MbNXe2PQvExrEnBw3ELG8xvYtIPNfQKZVziprozyNkW9vLZkT7fAKpOt42K7atHvj1DxzHUKh5m6co4rSuTGURTHAv8AyA2eKfRtbXTIBOxDLNdMRmJB8QoqtkLTeaOXyVHhm1JIm89ZJbhhkflKYbWATAEHx1wmus0uvXdX4Ux1CMhv3AoUUy2USi2NAy+/3TTpOcwOijFlJ1GVIywOPslX5I9yjkH/ACG4dFYo6QKKehnn2T0V2z9navu+Cq5VrqxU4uS2KL7aVYsWkHzEalojsm7NxAT6OhzN1gP7iPAJcrqmtiI1uO7N/wDT7QvnFoDiAWUSHOO1w9Vg5iTw3r10LnOw+gzZrNBEOebxBzAyE79fNdGvDcR1Hj3trotkd7SVeHXnG73YIQhc81ghCEACEIQALwztnYnutdUtcAS92b7pMEj1bwJ9navcyvIe1FcMtdVhJweZm9HpEEY3C32toKy6l2xSlUsv9i8L/BfMjmy0tEHMAT0CSla3D1ThsOSl0zZyx4MeidergdiLBZG1HBuInZwnKVvpxZBSPTUKE6+d7jv+Qd7g6o8/P9Pv+yda7A1ji0OcY4fUqu5oHtFN8NeQ5UVNZSJTb/7D1+yBbZmKbsN/2TLMybwDj047lcs1BgxvvDY9IQyRGv0nDmo5EUlRWuwyy2kQHBjp14/ZI22XSWlhun1TPdlgonUrrpa5xac8B3JKr59oluvDLuyUciI9Hh5E1e2SBLZg7cY2nBJ50W5Mw14zzyUTaAGMnDPLEKSzWVr3XbzgNR18FPhon0etLdENotpJF4gxqGXPaVFVpF7XXTjdwJMbMZ1KzWsTWuIxMbZRTrCm0vdg0kNBwGJxwJc3IAnPUlWxai+Vb9veJ1PJTW7Ftg7T9K9HObUrPePZaGmZm84kxuwC9HK5L9O3NdSqvbBBe0AjYGA+JK6xyRXz8q51h9zzk7vGlz+Zg9rtDMr0HFzfTaCWu1jWRvC8mqaPDHmXRvj7he22gSCNoheV6Wsd2q4a2nLcCR9F6LhGoks15OJxChZVi6mZaNGltMVA5rgZODxJHB0EKjaGkgEB0YAAAfIqas664sMAYlpOrcqbwZMZa427l6KGV1Zz4ptCNrEgAh0jJMdWcHSRnny2JC6Ig45jerVksb6h1pzajuy/LLsysKrjMDDgrllsL35NMb1phtOjgZe/3Qcv3HUoqlqq1MJuj3WSOrsz3LzvEP6i02lzGO7Xl830NFeknLqxrrIyn/8AY8N3Zn4RinNt1MYMY9/GGjukqPzNjfW9I7BlzOtS+UMYQwbB9c14zUf1ZqrXiuKRvhpIx6krbVW1MpsH933KHW2r/XYP2tB/6qt5Od/FL5Ncizi+us+la17th6qiuiJhaSc7Q/kz/SdZre5jpbaHg54tnHbrUAppLizPX6h/3ZfmW5F5G7R7X2oZWlrv3NH0WhQ7e2pvrNpVBukeB+S5K4gM5cFEdbqY9J5LHfWX9TWSBVovYdrSHDoYK6HR3aaz18GVW3vdd6LvhdivIy8xjDhv+qLoOWG449Fpr4van7aT/n87E5Z7fKVeS6K7U2iz4B5c33Hy5vI5t68l3Wgu2NK0EMP8OofZccHfsdr8V2adbXbhZw3/ADYlM6BCELaSBXmXbbsbXr2x9SlTvBzAQ6WABwgES4TPojqvTUhTarXVLmQq2pWx5WeV0BqPA/MKeloynMhjZ3CD3LJ0hVfTtFQAwL7sNXrFXrBpFznAXQev38FybeC6tS8SmWz32eBMeIRhLky0y3bdE0iRebLtt6p/2WXatCUYJDTMej6Ri9qkHNX6lvLKpBaMcjiOIiFBaLUHao244fRLlo+J1LxN8Lf6Xl+Jpr4niSSm/ic3arEWguNOHA4ehnOYUAtpGTYGV2HdwDCuu8uDTg6gIJMDcfWVWnXpFvrsnWQ9ue0G9kphxSyX9vPuz+h1/W+OsV+ZydF7ngsc0kScIccPgCuUdHkHCniMjczHGV0TLayQA9t4Yeu2P/ZT1rS0CS4Y5YgzuABKHxO5yUI1PL9/6B64SWUl+ZDZtAUy0XgdsXjgeS0rHomkzENg/uPiXhUBpN2wfnNS2fSbp2cP9/NOXCuKSeZSx/6/Q4cuMqX1mTOsFOSbjZzmJ8VWdoR1seKVNzWlkvM3owwj0SMcVXrWp5GZ5YLof09s5FV7iM2GOoWrT8Lu0kvHuszJdF1/2J9M9Kfh74+86DsdoZ1mswpvi/ecTBncMTngAttyckKdKTk3J9zXGKilFditWC4Ttlo8h4qDIggnYcPou/qNWdbrGHtLXCQU7TXeDYpi7qvFg4ni2kQXiNbceKz221wEEY6l3mm+xDw4vpGdxXOv7OVpg03DkvaafW6eyOVJfjszhOiyt4aZU0bYy5wkZrTr2u6DTpYe+/Xva0/NT2mwmz0fVuuf6LTrAglxHLxVKlRgBo2T9F4z+o+NSUlpqHjPVryOhpqcLmYUqAGAH34qdxgQOZT2shJcXzu6zLx2OiokQZCcGqQMx5fP/SddVIySROCK6ljAnIDMnAAbzkE+6gdd2o7juUQcedc/TvgtgqO0hTElxIYJ/iZNJjJgOL9eSbV0jTaA5xcL3qgtF47IAcY5wpLVZC8gy14AIAdgRexOq7qjCAdY1LPboIEekAwzmCDA1gASHA7Oh1r21uh4VKlTrlHb/L91v7192xatRdUnL6Xb9Mdfk/NGrAzBkHEHaNqLqkp0DdjKBgIiZzMasojcmNxXj74whY/DeY9ha6Dbqa8KYNSCnhIzJznJKclInBG3HA5hH5w3hPeMZ14SE+4mQml7L6FcHadju1hcRZ65k/y3n2v7Hb9h1+ParxKnIyMFpwOsRiCF69oLSHl7PTqnNzfS/cMHd4K9Hw3VOxOub3j8USi+o31Er3woWzg6cNf35rrknnuk7MH1XtMYPfx9Y5Kkyx3XmJaMRJE6luaYok1X4gQ9xG3NU5BzwjPotFds4rCZmsphJ5aKNayF7QZxBzjZyVS2gwDjAzjJa4s2BJmN2zan1KIiIOKfHU2LuZ5aWt9jm30WhodnGeDcRzGaqurNJEBuySQCeMBdY2yjZG4D7K5Y7GJxB+Gf+q1rXRX1TN6C39Y4ii1p9kDhdPzV2lSmAAen2XSvs4ByPT7Jvkfz8Cl69dokLQecvgZrbDxU9CxgEYkcDj4q2Ke7vT2MWKWosf1mbFp6l9VFFllE5LpuyTP4j/2Dx+yxLq6Hsm30qh3N8Sss5uT3ZrrhGK2WDo0IQljBpao3UZUyEAU32GdigOieH5yWmhAHnfb6hFai3UGPPMuA+QXMU2elyHcu+/UCwzTp1gPUcWu/a+MeoHVcTcgyvIcU5oalt90sflgjACmkuK7ZqF5wC1qujKQbtK4crsdRqjk5wCCrDKAdlnsUtopAGB0P1UFwcEc2VlBgH2QjMKE0lep2x7dYcN6kpaRa4kGk04Zz8oQnMMIyixTUbGCJzkdOC1Kdrotx8k67k4fPNNFsZTJu0iW54kYJsZyX1QwihRYTgfXHeE86LJdskSdm/nCnraSc6AKbGjUcSear1nuPrOMagNR4BWlObWAwgfdZLRiduoj6qm1sZddqsCmXasFbsbADiMd/yS3PkXmGMsz2WfcpTTXRNtDIukArGtjQ0mOSVG5zZZxwjNuYlekdhP8A8bf31I+I/OV5+2kdkk4AbScgF6noSw+Rs9Onra0Xv3HF3eSvS8FjKVkp9ksfiJxgtVJzCGEGd+YUiiNLGQvUAcPpZt2vUbHtyDxAOKgs9nxnInXs+yv6dofx37yD/wCIVWiDgO/WrRKSELtgx1hNZZ9xVgU0tz8lMQsaGfn4FasTcT6/+MKINVmx0zOAdyMHxUNkrqVarMT63NRlis1WY5Hr91GW/koyRghubh1StYpLvBAHBDYJFe6ug7KNwqH9vzWE4LoOyo9B5/uHh90tjkbiEIUEghCEACEIQBFarM2oxzHCWuBBHFea6U0O6hUNN2Lc2u2tXp65rtpZHGm2q32DBG533jquZxPTePQ8LMl0I+84ymSwg5hWDXLsW4paVQHduPzGrwUvmjTiPRO0LwM9n7SGRZHZrG4m87kFPUsOEwkHlG5Q4KUWu5BcDgcdYx2KntSeUNWEU32ATiOKkr2Ihsz+36cFovtFN49YA6ikoPBBbIhXVk1sThGYKWuc8wo6ejCRDicO4aoXS2TR7CIJ1wcNU+sktFBgyOIwkwMk2TtUOfsGImB5hgQc8uOwqSnozWcVpGpTb7TeqifpFmqTwCxO6yXTJbESFtjAUNpsE4gwRrVg16jvVZG8qJ9jJxqO5DJTFyT3fzIeCgXXTAN49yQWczedidiuhzADdjDPb+YKubRPq9dXPbwWpRm5cuMP4iW0bXZLRTX1TUdj5OLrdUmcTwjvXbLL7O6LFGi0e04BzycySMuS1F9B0NDoojCXXuLBCEhW0DnO0ejnXvKjEYB26MJ4LJo5hdla2XmObtBHULimmFKKsnI4IjgmByUH8wVimCUBWLKyT6oP+UKneTm1OHQHxCARLVZjlHMphHBNL+HQBNlADunREpt5NLkEoS4SQBmTA4nJdbomweRphpxMy7iVzuh6d6u3dLug+sLrWlUGDkIQgAQhCABCEIAFDa6AexzDk4EdVKVHUcgDy62NuEh4OBIkZgjBU6tZ9yGEkyCMshOGeOfcup7Q6O/iXyPQfnudv/NqxTYw112CdmwjessuGaeVvjpb9fuz7hLTKrdMloGAIxJMwehVuxdpqRBa7CRrHX83KGpZWiBBh2EHGOuSqnQgcZGGyMt3PmlXcN0tjy4L8Nv9Ec1kejNoaRpPbAukCCDhPKFO0UC3KDnE+G4rl3aNIwgTww461CNFPH2K58+Cad9HJfivmi3jzXVHYeb0HZt708UrOPZ71x4sVX+74vuj/jqh28z90n1BT9uXw/Qn0iX2TsHV6DRMNHEqtV7RUW5FvIT4SuZboZ2uO9WGaF2n84psOA6RfSTfvf6YI8ex9EXrT2rHstJ7vzos6ppOrUy9EbvqVaZo1o2Hv+3crDbNgMB8/surp9Fp6P8Ajgl+G/59Sj55fSZnUnFgiL0mSTOMZbzmVtaDs7q9VrSIbIkDKBifBRCyyZK6jstYroNT3sG8NZ5/JaPRaFPxnFc3mXin0OnCVMYU9XGgkKVI5AEFQrkbfSu1XDfI4HFdbVCxdLWC/wCkMxhxCCGYwKUFI6i4ZtPcfmk5HoVbJXA+UsqPkehRyPQoyGCS8iUzkehQOB6FGQwOlJKUU3H2T3fVS07C9xyj82KMk4NDs/T9JzuDRzxPyXQtKzLDZLrQAtJgUFiVCAhAAhCEACEIQAhUNVTqJ4QBj26jIIIkHMfMb1zVvpgEN1+ydo/NS7GvTWVbbGHAgiQrRlgho56lRBzz3+ITXUhJjXuxB1wrdSxuafeG/wBYc9fPqhscDsOB+/JWaUuhBWpWPj1T3UN4PJWi3bKSVTkZOxV835JPNj+f7VlIZUchGxB5GMz0hNdTH+1YFJO8324cVdQRBXDE8MUrWjVLuGXVTMsRd62WwZc9qvlRBIrWaymqYyZrO3c369F1lipwAAIAwA2blTsllhalGmluTZZLBYYpE1oTlUkEhSoQBE8KtUpoQgCq+gFEbMEIQAnmw2JPNglQgBPNhsThZghCAJG0ApqdMIQgCzTap2hCEAPQhCABCEIAEIQgATXBCEAQVaaqVaSRCAKtSzqvUsYOxCEAVzo4DKW8CR3Jpsh97qAfkhCnLATzZ21vwpfN3bR8KEI5mAosp949w8Albo8Z58cT3oQjIFqlYwrdKzBCFAFylRVpjUIQBIhCEAf/2Q=="/>
          <p:cNvSpPr>
            <a:spLocks noChangeAspect="1" noChangeArrowheads="1"/>
          </p:cNvSpPr>
          <p:nvPr/>
        </p:nvSpPr>
        <p:spPr bwMode="auto">
          <a:xfrm>
            <a:off x="906463" y="617538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tabLst>
                <a:tab pos="341313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>
              <a:ea typeface="Microsoft YaHei" pitchFamily="34" charset="-122"/>
            </a:endParaRPr>
          </a:p>
        </p:txBody>
      </p:sp>
      <p:pic>
        <p:nvPicPr>
          <p:cNvPr id="23565" name="Picture 2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84775" y="4522788"/>
            <a:ext cx="4200525" cy="230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6" name="Picture 31" descr="https://encrypted-tbn3.gstatic.com/images?q=tbn:ANd9GcRvvHjj4IXEejATrjGIUaGbtOKe_xZur1XgifjWRCguKKsFYBu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1825" y="1912938"/>
            <a:ext cx="1724025" cy="264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3" name="chimes.wav"/>
      </p:stSnd>
    </p:sndAc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 name="page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025" y="5160963"/>
            <a:ext cx="2409825" cy="189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Nadpis 2"/>
          <p:cNvSpPr txBox="1">
            <a:spLocks noGrp="1"/>
          </p:cNvSpPr>
          <p:nvPr>
            <p:ph type="title" idx="4294967295"/>
          </p:nvPr>
        </p:nvSpPr>
        <p:spPr>
          <a:xfrm>
            <a:off x="503238" y="301625"/>
            <a:ext cx="9069387" cy="1260475"/>
          </a:xfrm>
        </p:spPr>
        <p:txBody>
          <a:bodyPr/>
          <a:lstStyle/>
          <a:p>
            <a:pPr eaLnBrk="1"/>
            <a:r>
              <a:rPr altLang="cs-CZ" sz="4000" i="1" smtClean="0">
                <a:latin typeface="Comic Sans MS" pitchFamily="66" charset="0"/>
                <a:ea typeface="Microsoft YaHei" pitchFamily="34" charset="-122"/>
              </a:rPr>
              <a:t>Proč látky zkoumáme?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503238" y="1419225"/>
            <a:ext cx="9069387" cy="4987925"/>
          </a:xfrm>
        </p:spPr>
        <p:txBody>
          <a:bodyPr/>
          <a:lstStyle/>
          <a:p>
            <a:pPr indent="-333375" eaLnBrk="1"/>
            <a:r>
              <a:rPr altLang="cs-CZ" i="1" u="sng" smtClean="0">
                <a:solidFill>
                  <a:srgbClr val="C5000B"/>
                </a:solidFill>
                <a:latin typeface="Comic Sans MS" pitchFamily="66" charset="0"/>
                <a:ea typeface="Microsoft YaHei" pitchFamily="34" charset="-122"/>
              </a:rPr>
              <a:t>Látky nás mohou ohrožovat !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135938" y="5688013"/>
            <a:ext cx="1728787" cy="170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Obrázek 5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27925" y="1406525"/>
            <a:ext cx="19050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0363" y="2463800"/>
            <a:ext cx="2286000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229100" y="2232025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5" name="Obrázek 8"/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496300" y="2879725"/>
            <a:ext cx="1544638" cy="208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257550" y="5400675"/>
            <a:ext cx="2287588" cy="168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168650" y="1944688"/>
            <a:ext cx="1368425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891213" y="4608513"/>
            <a:ext cx="2676525" cy="170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944688" y="4032250"/>
            <a:ext cx="1724025" cy="1668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3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  <p:bldP spid="4" grpId="0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238" y="301625"/>
            <a:ext cx="9069387" cy="1260475"/>
          </a:xfrm>
        </p:spPr>
        <p:txBody>
          <a:bodyPr/>
          <a:lstStyle/>
          <a:p>
            <a:pPr eaLnBrk="1"/>
            <a:r>
              <a:rPr altLang="cs-CZ" i="1" u="sng" smtClean="0">
                <a:solidFill>
                  <a:srgbClr val="FF00CC"/>
                </a:solidFill>
                <a:latin typeface="Comic Sans MS" pitchFamily="66" charset="0"/>
                <a:ea typeface="Microsoft YaHei" pitchFamily="34" charset="-122"/>
              </a:rPr>
              <a:t>Co je pro nás důležité?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503238" y="1768475"/>
            <a:ext cx="9069387" cy="4987925"/>
          </a:xfrm>
        </p:spPr>
        <p:txBody>
          <a:bodyPr tIns="0" anchor="ctr"/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Times New Roman" pitchFamily="18"/>
              <a:buChar char="–"/>
            </a:lvl2pPr>
            <a:lvl3pPr lvl="2">
              <a:buClr>
                <a:srgbClr val="000000"/>
              </a:buClr>
              <a:buSzPct val="100000"/>
              <a:buFont typeface="Times New Roman" pitchFamily="18"/>
              <a:buChar char="•"/>
            </a:lvl3pPr>
            <a:lvl4pPr lvl="3">
              <a:buClr>
                <a:srgbClr val="000000"/>
              </a:buClr>
              <a:buSzPct val="100000"/>
              <a:buFont typeface="Times New Roman" pitchFamily="18"/>
              <a:buChar char="–"/>
            </a:lvl4pPr>
            <a:lvl5pPr lvl="4">
              <a:buClr>
                <a:srgbClr val="000000"/>
              </a:buClr>
              <a:buSzPct val="100000"/>
              <a:buFont typeface="Times New Roman" pitchFamily="18"/>
              <a:buChar char="»"/>
            </a:lvl5pPr>
            <a:lvl6pPr lvl="5">
              <a:buClr>
                <a:srgbClr val="000000"/>
              </a:buClr>
              <a:buSzPct val="100000"/>
              <a:buFont typeface="Times New Roman" pitchFamily="18"/>
              <a:buChar char="»"/>
            </a:lvl6pPr>
            <a:lvl7pPr lvl="6">
              <a:buClr>
                <a:srgbClr val="000000"/>
              </a:buClr>
              <a:buSzPct val="100000"/>
              <a:buFont typeface="Times New Roman" pitchFamily="18"/>
              <a:buChar char="»"/>
            </a:lvl7pPr>
            <a:lvl8pPr lvl="7">
              <a:buClr>
                <a:srgbClr val="000000"/>
              </a:buClr>
              <a:buSzPct val="100000"/>
              <a:buFont typeface="Times New Roman" pitchFamily="18"/>
              <a:buChar char="»"/>
            </a:lvl8pPr>
            <a:lvl9pPr lvl="8">
              <a:buClr>
                <a:srgbClr val="000000"/>
              </a:buClr>
              <a:buSzPct val="100000"/>
              <a:buFont typeface="Times New Roman" pitchFamily="18"/>
              <a:buChar char="»"/>
            </a:lvl9pPr>
          </a:lstStyle>
          <a:p>
            <a:pPr marL="0" indent="0" algn="ctr" eaLnBrk="1" fontAlgn="auto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Wingdings" pitchFamily="2"/>
              <a:buChar char=""/>
              <a:tabLst>
                <a:tab pos="0" algn="l"/>
                <a:tab pos="106200" algn="l"/>
                <a:tab pos="555480" algn="l"/>
                <a:tab pos="1004760" algn="l"/>
                <a:tab pos="1454040" algn="l"/>
                <a:tab pos="1903320" algn="l"/>
                <a:tab pos="2352600" algn="l"/>
                <a:tab pos="2801880" algn="l"/>
                <a:tab pos="3251159" algn="l"/>
                <a:tab pos="3700440" algn="l"/>
                <a:tab pos="4149719" algn="l"/>
                <a:tab pos="4598640" algn="l"/>
                <a:tab pos="5047920" algn="l"/>
                <a:tab pos="5497200" algn="l"/>
                <a:tab pos="5946480" algn="l"/>
                <a:tab pos="6395759" algn="l"/>
                <a:tab pos="6845040" algn="l"/>
                <a:tab pos="7294319" algn="l"/>
                <a:tab pos="7743600" algn="l"/>
                <a:tab pos="8192880" algn="l"/>
                <a:tab pos="8642160" algn="l"/>
              </a:tabLst>
              <a:defRPr/>
            </a:pPr>
            <a:r>
              <a:rPr i="1" smtClean="0">
                <a:solidFill>
                  <a:srgbClr val="FF0000"/>
                </a:solidFill>
                <a:latin typeface="Comic Sans MS" pitchFamily="66"/>
                <a:cs typeface="Microsoft YaHei" pitchFamily="2"/>
              </a:rPr>
              <a:t>Znát vlastnosti látek.</a:t>
            </a:r>
          </a:p>
          <a:p>
            <a:pPr marL="342720" indent="-334800" algn="ctr" eaLnBrk="1" fontAlgn="auto">
              <a:spcBef>
                <a:spcPts val="0"/>
              </a:spcBef>
              <a:spcAft>
                <a:spcPts val="0"/>
              </a:spcAft>
              <a:tabLst>
                <a:tab pos="342720" algn="l"/>
                <a:tab pos="448920" algn="l"/>
                <a:tab pos="898200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79" algn="l"/>
                <a:tab pos="4043160" algn="l"/>
                <a:tab pos="4492439" algn="l"/>
                <a:tab pos="4941360" algn="l"/>
                <a:tab pos="5390640" algn="l"/>
                <a:tab pos="5839920" algn="l"/>
                <a:tab pos="6289200" algn="l"/>
                <a:tab pos="6738479" algn="l"/>
                <a:tab pos="7187760" algn="l"/>
                <a:tab pos="7637039" algn="l"/>
                <a:tab pos="8086320" algn="l"/>
                <a:tab pos="8535600" algn="l"/>
                <a:tab pos="8984880" algn="l"/>
              </a:tabLst>
              <a:defRPr/>
            </a:pPr>
            <a:endParaRPr i="1" smtClean="0">
              <a:solidFill>
                <a:srgbClr val="FF0000"/>
              </a:solidFill>
              <a:latin typeface="Comic Sans MS" pitchFamily="66"/>
              <a:cs typeface="Microsoft YaHei" pitchFamily="2"/>
            </a:endParaRPr>
          </a:p>
          <a:p>
            <a:pPr marL="0" indent="0" algn="ctr" eaLnBrk="1" fontAlgn="auto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Wingdings" pitchFamily="2"/>
              <a:buChar char=""/>
              <a:tabLst>
                <a:tab pos="0" algn="l"/>
                <a:tab pos="106200" algn="l"/>
                <a:tab pos="555480" algn="l"/>
                <a:tab pos="1004760" algn="l"/>
                <a:tab pos="1454040" algn="l"/>
                <a:tab pos="1903320" algn="l"/>
                <a:tab pos="2352600" algn="l"/>
                <a:tab pos="2801880" algn="l"/>
                <a:tab pos="3251159" algn="l"/>
                <a:tab pos="3700440" algn="l"/>
                <a:tab pos="4149719" algn="l"/>
                <a:tab pos="4598640" algn="l"/>
                <a:tab pos="5047920" algn="l"/>
                <a:tab pos="5497200" algn="l"/>
                <a:tab pos="5946480" algn="l"/>
                <a:tab pos="6395759" algn="l"/>
                <a:tab pos="6845040" algn="l"/>
                <a:tab pos="7294319" algn="l"/>
                <a:tab pos="7743600" algn="l"/>
                <a:tab pos="8192880" algn="l"/>
                <a:tab pos="8642160" algn="l"/>
              </a:tabLst>
              <a:defRPr/>
            </a:pPr>
            <a:r>
              <a:rPr i="1" smtClean="0">
                <a:solidFill>
                  <a:srgbClr val="FF0000"/>
                </a:solidFill>
                <a:latin typeface="Comic Sans MS" pitchFamily="66"/>
                <a:cs typeface="Microsoft YaHei" pitchFamily="2"/>
              </a:rPr>
              <a:t>Poznat látky, které jsou užitečné.</a:t>
            </a:r>
          </a:p>
          <a:p>
            <a:pPr marL="342720" indent="-334800" algn="ctr" eaLnBrk="1" fontAlgn="auto">
              <a:spcBef>
                <a:spcPts val="0"/>
              </a:spcBef>
              <a:spcAft>
                <a:spcPts val="0"/>
              </a:spcAft>
              <a:tabLst>
                <a:tab pos="342720" algn="l"/>
                <a:tab pos="448920" algn="l"/>
                <a:tab pos="898200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79" algn="l"/>
                <a:tab pos="4043160" algn="l"/>
                <a:tab pos="4492439" algn="l"/>
                <a:tab pos="4941360" algn="l"/>
                <a:tab pos="5390640" algn="l"/>
                <a:tab pos="5839920" algn="l"/>
                <a:tab pos="6289200" algn="l"/>
                <a:tab pos="6738479" algn="l"/>
                <a:tab pos="7187760" algn="l"/>
                <a:tab pos="7637039" algn="l"/>
                <a:tab pos="8086320" algn="l"/>
                <a:tab pos="8535600" algn="l"/>
                <a:tab pos="8984880" algn="l"/>
              </a:tabLst>
              <a:defRPr/>
            </a:pPr>
            <a:endParaRPr i="1" smtClean="0">
              <a:solidFill>
                <a:srgbClr val="FF0000"/>
              </a:solidFill>
              <a:latin typeface="Comic Sans MS" pitchFamily="66"/>
              <a:cs typeface="Microsoft YaHei" pitchFamily="2"/>
            </a:endParaRPr>
          </a:p>
          <a:p>
            <a:pPr marL="0" indent="0" algn="ctr" eaLnBrk="1" fontAlgn="auto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Wingdings" pitchFamily="2"/>
              <a:buChar char=""/>
              <a:tabLst>
                <a:tab pos="0" algn="l"/>
                <a:tab pos="106200" algn="l"/>
                <a:tab pos="555480" algn="l"/>
                <a:tab pos="1004760" algn="l"/>
                <a:tab pos="1454040" algn="l"/>
                <a:tab pos="1903320" algn="l"/>
                <a:tab pos="2352600" algn="l"/>
                <a:tab pos="2801880" algn="l"/>
                <a:tab pos="3251159" algn="l"/>
                <a:tab pos="3700440" algn="l"/>
                <a:tab pos="4149719" algn="l"/>
                <a:tab pos="4598640" algn="l"/>
                <a:tab pos="5047920" algn="l"/>
                <a:tab pos="5497200" algn="l"/>
                <a:tab pos="5946480" algn="l"/>
                <a:tab pos="6395759" algn="l"/>
                <a:tab pos="6845040" algn="l"/>
                <a:tab pos="7294319" algn="l"/>
                <a:tab pos="7743600" algn="l"/>
                <a:tab pos="8192880" algn="l"/>
                <a:tab pos="8642160" algn="l"/>
              </a:tabLst>
              <a:defRPr/>
            </a:pPr>
            <a:r>
              <a:rPr i="1" smtClean="0">
                <a:solidFill>
                  <a:srgbClr val="FF0000"/>
                </a:solidFill>
                <a:latin typeface="Comic Sans MS" pitchFamily="66"/>
                <a:cs typeface="Microsoft YaHei" pitchFamily="2"/>
              </a:rPr>
              <a:t>Umět rozlišit označení škodlivých a nebezpečných látek.</a:t>
            </a:r>
          </a:p>
          <a:p>
            <a:pPr marL="342720" indent="-334800" algn="ctr" eaLnBrk="1" fontAlgn="auto">
              <a:spcBef>
                <a:spcPts val="0"/>
              </a:spcBef>
              <a:spcAft>
                <a:spcPts val="0"/>
              </a:spcAft>
              <a:tabLst>
                <a:tab pos="342720" algn="l"/>
                <a:tab pos="448920" algn="l"/>
                <a:tab pos="898200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79" algn="l"/>
                <a:tab pos="4043160" algn="l"/>
                <a:tab pos="4492439" algn="l"/>
                <a:tab pos="4941360" algn="l"/>
                <a:tab pos="5390640" algn="l"/>
                <a:tab pos="5839920" algn="l"/>
                <a:tab pos="6289200" algn="l"/>
                <a:tab pos="6738479" algn="l"/>
                <a:tab pos="7187760" algn="l"/>
                <a:tab pos="7637039" algn="l"/>
                <a:tab pos="8086320" algn="l"/>
                <a:tab pos="8535600" algn="l"/>
                <a:tab pos="8984880" algn="l"/>
              </a:tabLst>
              <a:defRPr/>
            </a:pPr>
            <a:endParaRPr i="1" smtClean="0">
              <a:solidFill>
                <a:srgbClr val="FF0000"/>
              </a:solidFill>
              <a:latin typeface="Comic Sans MS" pitchFamily="66"/>
              <a:cs typeface="Microsoft YaHei" pitchFamily="2"/>
            </a:endParaRPr>
          </a:p>
          <a:p>
            <a:pPr marL="0" indent="0" algn="ctr" eaLnBrk="1" fontAlgn="auto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Wingdings" pitchFamily="2"/>
              <a:buChar char=""/>
              <a:tabLst>
                <a:tab pos="0" algn="l"/>
                <a:tab pos="106200" algn="l"/>
                <a:tab pos="555480" algn="l"/>
                <a:tab pos="1004760" algn="l"/>
                <a:tab pos="1454040" algn="l"/>
                <a:tab pos="1903320" algn="l"/>
                <a:tab pos="2352600" algn="l"/>
                <a:tab pos="2801880" algn="l"/>
                <a:tab pos="3251159" algn="l"/>
                <a:tab pos="3700440" algn="l"/>
                <a:tab pos="4149719" algn="l"/>
                <a:tab pos="4598640" algn="l"/>
                <a:tab pos="5047920" algn="l"/>
                <a:tab pos="5497200" algn="l"/>
                <a:tab pos="5946480" algn="l"/>
                <a:tab pos="6395759" algn="l"/>
                <a:tab pos="6845040" algn="l"/>
                <a:tab pos="7294319" algn="l"/>
                <a:tab pos="7743600" algn="l"/>
                <a:tab pos="8192880" algn="l"/>
                <a:tab pos="8642160" algn="l"/>
              </a:tabLst>
              <a:defRPr/>
            </a:pPr>
            <a:r>
              <a:rPr i="1" smtClean="0">
                <a:solidFill>
                  <a:srgbClr val="FF0000"/>
                </a:solidFill>
                <a:latin typeface="Comic Sans MS" pitchFamily="66"/>
                <a:cs typeface="Microsoft YaHei" pitchFamily="2"/>
              </a:rPr>
              <a:t>Poznat látky , které nám mohou uškodit.</a:t>
            </a:r>
          </a:p>
          <a:p>
            <a:pPr marL="342720" indent="-334800" algn="ctr" eaLnBrk="1" fontAlgn="auto">
              <a:spcBef>
                <a:spcPts val="0"/>
              </a:spcBef>
              <a:spcAft>
                <a:spcPts val="0"/>
              </a:spcAft>
              <a:tabLst>
                <a:tab pos="342720" algn="l"/>
                <a:tab pos="448920" algn="l"/>
                <a:tab pos="898200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79" algn="l"/>
                <a:tab pos="4043160" algn="l"/>
                <a:tab pos="4492439" algn="l"/>
                <a:tab pos="4941360" algn="l"/>
                <a:tab pos="5390640" algn="l"/>
                <a:tab pos="5839920" algn="l"/>
                <a:tab pos="6289200" algn="l"/>
                <a:tab pos="6738479" algn="l"/>
                <a:tab pos="7187760" algn="l"/>
                <a:tab pos="7637039" algn="l"/>
                <a:tab pos="8086320" algn="l"/>
                <a:tab pos="8535600" algn="l"/>
                <a:tab pos="8984880" algn="l"/>
              </a:tabLst>
              <a:defRPr/>
            </a:pPr>
            <a:endParaRPr i="1" smtClean="0">
              <a:solidFill>
                <a:srgbClr val="FF0000"/>
              </a:solidFill>
              <a:latin typeface="Comic Sans MS" pitchFamily="66"/>
              <a:cs typeface="Microsoft YaHei" pitchFamily="2"/>
            </a:endParaRPr>
          </a:p>
          <a:p>
            <a:pPr marL="0" indent="0" algn="ctr" eaLnBrk="1" fontAlgn="auto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Wingdings" pitchFamily="2"/>
              <a:buChar char=""/>
              <a:tabLst>
                <a:tab pos="0" algn="l"/>
                <a:tab pos="106200" algn="l"/>
                <a:tab pos="555480" algn="l"/>
                <a:tab pos="1004760" algn="l"/>
                <a:tab pos="1454040" algn="l"/>
                <a:tab pos="1903320" algn="l"/>
                <a:tab pos="2352600" algn="l"/>
                <a:tab pos="2801880" algn="l"/>
                <a:tab pos="3251159" algn="l"/>
                <a:tab pos="3700440" algn="l"/>
                <a:tab pos="4149719" algn="l"/>
                <a:tab pos="4598640" algn="l"/>
                <a:tab pos="5047920" algn="l"/>
                <a:tab pos="5497200" algn="l"/>
                <a:tab pos="5946480" algn="l"/>
                <a:tab pos="6395759" algn="l"/>
                <a:tab pos="6845040" algn="l"/>
                <a:tab pos="7294319" algn="l"/>
                <a:tab pos="7743600" algn="l"/>
                <a:tab pos="8192880" algn="l"/>
                <a:tab pos="8642160" algn="l"/>
              </a:tabLst>
              <a:defRPr/>
            </a:pPr>
            <a:r>
              <a:rPr i="1" smtClean="0">
                <a:solidFill>
                  <a:srgbClr val="FF0000"/>
                </a:solidFill>
                <a:latin typeface="Comic Sans MS" pitchFamily="66"/>
                <a:cs typeface="Microsoft YaHei" pitchFamily="2"/>
              </a:rPr>
              <a:t>Kdy je pro nás látka užitečná a kdy škodí.</a:t>
            </a:r>
          </a:p>
          <a:p>
            <a:pPr marL="342720" indent="-334800" algn="ctr" eaLnBrk="1" fontAlgn="auto">
              <a:spcBef>
                <a:spcPts val="0"/>
              </a:spcBef>
              <a:spcAft>
                <a:spcPts val="0"/>
              </a:spcAft>
              <a:tabLst>
                <a:tab pos="342720" algn="l"/>
                <a:tab pos="448920" algn="l"/>
                <a:tab pos="898200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79" algn="l"/>
                <a:tab pos="4043160" algn="l"/>
                <a:tab pos="4492439" algn="l"/>
                <a:tab pos="4941360" algn="l"/>
                <a:tab pos="5390640" algn="l"/>
                <a:tab pos="5839920" algn="l"/>
                <a:tab pos="6289200" algn="l"/>
                <a:tab pos="6738479" algn="l"/>
                <a:tab pos="7187760" algn="l"/>
                <a:tab pos="7637039" algn="l"/>
                <a:tab pos="8086320" algn="l"/>
                <a:tab pos="8535600" algn="l"/>
                <a:tab pos="8984880" algn="l"/>
              </a:tabLst>
              <a:defRPr/>
            </a:pPr>
            <a:endParaRPr i="1" smtClean="0">
              <a:solidFill>
                <a:srgbClr val="FF0000"/>
              </a:solidFill>
              <a:latin typeface="Comic Sans MS" pitchFamily="66"/>
              <a:cs typeface="Microsoft YaHei" pitchFamily="2"/>
            </a:endParaRPr>
          </a:p>
        </p:txBody>
      </p:sp>
    </p:spTree>
  </p:cSld>
  <p:clrMapOvr>
    <a:masterClrMapping/>
  </p:clrMapOvr>
  <p:transition spd="slow">
    <p:cover/>
    <p:sndAc>
      <p:stSnd>
        <p:snd r:embed="rId3" name="chimes.wav"/>
      </p:stSnd>
    </p:sndAc>
  </p:transition>
  <p:timing>
    <p:tnLst>
      <p:par>
        <p:cTn id="1" dur="indefinite" restart="never" fill="hold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 name="page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238" y="3278188"/>
            <a:ext cx="9070975" cy="5073650"/>
          </a:xfrm>
        </p:spPr>
        <p:txBody>
          <a:bodyPr tIns="5040"/>
          <a:lstStyle/>
          <a:p>
            <a:pPr marL="0" indent="0" eaLnBrk="1" hangingPunct="1">
              <a:lnSpc>
                <a:spcPct val="98000"/>
              </a:lnSpc>
            </a:pPr>
            <a:r>
              <a:rPr altLang="cs-CZ" sz="1800" b="1" smtClean="0">
                <a:solidFill>
                  <a:srgbClr val="0C4063"/>
                </a:solidFill>
                <a:latin typeface="Cambria" pitchFamily="18" charset="0"/>
                <a:ea typeface="Microsoft YaHei" pitchFamily="34" charset="-122"/>
              </a:rPr>
              <a:t>Obr.1: Rudolf II. Habsburský</a:t>
            </a:r>
            <a:r>
              <a:rPr altLang="cs-CZ" sz="1800" smtClean="0">
                <a:solidFill>
                  <a:srgbClr val="0C4063"/>
                </a:solidFill>
                <a:latin typeface="Cambria" pitchFamily="18" charset="0"/>
                <a:ea typeface="Microsoft YaHei" pitchFamily="34" charset="-122"/>
              </a:rPr>
              <a:t>. </a:t>
            </a:r>
            <a:r>
              <a:rPr altLang="cs-CZ" sz="1800" i="1" smtClean="0">
                <a:solidFill>
                  <a:srgbClr val="0C4063"/>
                </a:solidFill>
                <a:latin typeface="Cambria" pitchFamily="18" charset="0"/>
                <a:ea typeface="Microsoft YaHei" pitchFamily="34" charset="-122"/>
              </a:rPr>
              <a:t>Cs.wikipedia.org</a:t>
            </a:r>
            <a:r>
              <a:rPr altLang="cs-CZ" sz="1800" smtClean="0">
                <a:solidFill>
                  <a:srgbClr val="0C4063"/>
                </a:solidFill>
                <a:latin typeface="Cambria" pitchFamily="18" charset="0"/>
                <a:ea typeface="Microsoft YaHei" pitchFamily="34" charset="-122"/>
              </a:rPr>
              <a:t>: </a:t>
            </a:r>
            <a:r>
              <a:rPr altLang="cs-CZ" sz="1800" i="1" smtClean="0">
                <a:solidFill>
                  <a:srgbClr val="0C4063"/>
                </a:solidFill>
                <a:latin typeface="Cambria" pitchFamily="18" charset="0"/>
                <a:ea typeface="Microsoft YaHei" pitchFamily="34" charset="-122"/>
              </a:rPr>
              <a:t>Rudolf_II</a:t>
            </a:r>
            <a:r>
              <a:rPr altLang="cs-CZ" sz="1800" smtClean="0">
                <a:solidFill>
                  <a:srgbClr val="0C4063"/>
                </a:solidFill>
                <a:latin typeface="Cambria" pitchFamily="18" charset="0"/>
                <a:ea typeface="Microsoft YaHei" pitchFamily="34" charset="-122"/>
              </a:rPr>
              <a:t> [online]. 17. 2. 2012 [cit. 2012-02-23]. Dostupné z: http://cs.wikipedia.org/wiki/Rudolf_II</a:t>
            </a:r>
          </a:p>
          <a:p>
            <a:pPr marL="0" indent="0" eaLnBrk="1" hangingPunct="1">
              <a:lnSpc>
                <a:spcPct val="98000"/>
              </a:lnSpc>
            </a:pPr>
            <a:r>
              <a:rPr altLang="cs-CZ" sz="1800" b="1" smtClean="0">
                <a:solidFill>
                  <a:srgbClr val="0C4063"/>
                </a:solidFill>
                <a:latin typeface="Cambria" pitchFamily="18" charset="0"/>
                <a:ea typeface="Microsoft YaHei" pitchFamily="34" charset="-122"/>
              </a:rPr>
              <a:t>Obr.3 a 4 Alchymistická laboratoř</a:t>
            </a:r>
            <a:r>
              <a:rPr altLang="cs-CZ" sz="1800" smtClean="0">
                <a:solidFill>
                  <a:srgbClr val="0C4063"/>
                </a:solidFill>
                <a:latin typeface="Cambria" pitchFamily="18" charset="0"/>
                <a:ea typeface="Microsoft YaHei" pitchFamily="34" charset="-122"/>
              </a:rPr>
              <a:t>. </a:t>
            </a:r>
            <a:r>
              <a:rPr altLang="cs-CZ" sz="1800" i="1" smtClean="0">
                <a:solidFill>
                  <a:srgbClr val="0C4063"/>
                </a:solidFill>
                <a:latin typeface="Cambria" pitchFamily="18" charset="0"/>
                <a:ea typeface="Microsoft YaHei" pitchFamily="34" charset="-122"/>
              </a:rPr>
              <a:t>Http://www.zamekmoravskatrebova.cz</a:t>
            </a:r>
            <a:r>
              <a:rPr altLang="cs-CZ" sz="1800" smtClean="0">
                <a:solidFill>
                  <a:srgbClr val="0C4063"/>
                </a:solidFill>
                <a:latin typeface="Cambria" pitchFamily="18" charset="0"/>
                <a:ea typeface="Microsoft YaHei" pitchFamily="34" charset="-122"/>
              </a:rPr>
              <a:t> [online]. [cit. 2012-02-22]. Dostupné z: http://www.zamekmoravskatrebova.cz/index.php?id=16</a:t>
            </a:r>
          </a:p>
          <a:p>
            <a:pPr marL="0" indent="0" eaLnBrk="1" hangingPunct="1">
              <a:lnSpc>
                <a:spcPct val="98000"/>
              </a:lnSpc>
            </a:pPr>
            <a:r>
              <a:rPr altLang="cs-CZ" sz="1800" b="1" smtClean="0">
                <a:solidFill>
                  <a:srgbClr val="0C4063"/>
                </a:solidFill>
                <a:latin typeface="Cambria" pitchFamily="18" charset="0"/>
                <a:ea typeface="Microsoft YaHei" pitchFamily="34" charset="-122"/>
              </a:rPr>
              <a:t>Ostatní obrázky </a:t>
            </a:r>
            <a:r>
              <a:rPr altLang="cs-CZ" sz="1800" smtClean="0">
                <a:solidFill>
                  <a:srgbClr val="0C4063"/>
                </a:solidFill>
                <a:latin typeface="Cambria" pitchFamily="18" charset="0"/>
                <a:ea typeface="Microsoft YaHei" pitchFamily="34" charset="-122"/>
              </a:rPr>
              <a:t>: </a:t>
            </a:r>
            <a:r>
              <a:rPr altLang="cs-CZ" sz="1800" i="1" smtClean="0">
                <a:solidFill>
                  <a:srgbClr val="0C4063"/>
                </a:solidFill>
                <a:latin typeface="Cambria" pitchFamily="18" charset="0"/>
                <a:ea typeface="Microsoft YaHei" pitchFamily="34" charset="-122"/>
              </a:rPr>
              <a:t>Office.com</a:t>
            </a:r>
            <a:r>
              <a:rPr altLang="cs-CZ" sz="1800" smtClean="0">
                <a:solidFill>
                  <a:srgbClr val="0C4063"/>
                </a:solidFill>
                <a:latin typeface="Cambria" pitchFamily="18" charset="0"/>
                <a:ea typeface="Microsoft YaHei" pitchFamily="34" charset="-122"/>
              </a:rPr>
              <a:t>: </a:t>
            </a:r>
            <a:r>
              <a:rPr altLang="cs-CZ" sz="1800" i="1" smtClean="0">
                <a:solidFill>
                  <a:srgbClr val="0C4063"/>
                </a:solidFill>
                <a:latin typeface="Cambria" pitchFamily="18" charset="0"/>
                <a:ea typeface="Microsoft YaHei" pitchFamily="34" charset="-122"/>
              </a:rPr>
              <a:t>Obrazky</a:t>
            </a:r>
            <a:r>
              <a:rPr altLang="cs-CZ" sz="1800" smtClean="0">
                <a:solidFill>
                  <a:srgbClr val="0C4063"/>
                </a:solidFill>
                <a:latin typeface="Cambria" pitchFamily="18" charset="0"/>
                <a:ea typeface="Microsoft YaHei" pitchFamily="34" charset="-122"/>
              </a:rPr>
              <a:t> [online]. 2012 [cit. 2012-02-23]. Dostupné z: http://office.microsoft.com/cs-cz/images</a:t>
            </a:r>
          </a:p>
          <a:p>
            <a:pPr marL="0" indent="0" eaLnBrk="1" hangingPunct="1">
              <a:lnSpc>
                <a:spcPct val="98000"/>
              </a:lnSpc>
            </a:pPr>
            <a:r>
              <a:rPr altLang="cs-CZ" sz="1800" b="1" i="1" smtClean="0">
                <a:solidFill>
                  <a:srgbClr val="0C4063"/>
                </a:solidFill>
                <a:latin typeface="Cambria" pitchFamily="18" charset="0"/>
                <a:ea typeface="Microsoft YaHei" pitchFamily="34" charset="-122"/>
              </a:rPr>
              <a:t>Literatura :</a:t>
            </a:r>
          </a:p>
          <a:p>
            <a:pPr marL="0" indent="0" eaLnBrk="1" hangingPunct="1">
              <a:lnSpc>
                <a:spcPct val="98000"/>
              </a:lnSpc>
            </a:pPr>
            <a:r>
              <a:rPr altLang="cs-CZ" sz="1800" smtClean="0">
                <a:solidFill>
                  <a:srgbClr val="0C4063"/>
                </a:solidFill>
                <a:latin typeface="Cambria" pitchFamily="18" charset="0"/>
                <a:ea typeface="Microsoft YaHei" pitchFamily="34" charset="-122"/>
              </a:rPr>
              <a:t>BENEŠ, CSC., Prof. RNDr. Pavel, PhDr. Václav PUMPR,CSC a Doc. RNDr. Jiří BANÝR CSC. . </a:t>
            </a:r>
            <a:r>
              <a:rPr altLang="cs-CZ" sz="1800" i="1" smtClean="0">
                <a:solidFill>
                  <a:srgbClr val="0C4063"/>
                </a:solidFill>
                <a:latin typeface="Cambria" pitchFamily="18" charset="0"/>
                <a:ea typeface="Microsoft YaHei" pitchFamily="34" charset="-122"/>
              </a:rPr>
              <a:t>Základy praktické chemie pro 8. ročník základní školy</a:t>
            </a:r>
            <a:r>
              <a:rPr altLang="cs-CZ" sz="1800" smtClean="0">
                <a:solidFill>
                  <a:srgbClr val="0C4063"/>
                </a:solidFill>
                <a:latin typeface="Cambria" pitchFamily="18" charset="0"/>
                <a:ea typeface="Microsoft YaHei" pitchFamily="34" charset="-122"/>
              </a:rPr>
              <a:t>. 2., aktualizované vydání. Praha: Fortuna, 1999,2003. ISBN 80-7168-879-7.</a:t>
            </a:r>
          </a:p>
          <a:p>
            <a:pPr marL="0" indent="0" eaLnBrk="1" hangingPunct="1">
              <a:lnSpc>
                <a:spcPct val="98000"/>
              </a:lnSpc>
            </a:pPr>
            <a:endParaRPr altLang="cs-CZ" sz="1800" smtClean="0">
              <a:solidFill>
                <a:srgbClr val="0C4063"/>
              </a:solidFill>
              <a:latin typeface="Cambria" pitchFamily="18" charset="0"/>
              <a:ea typeface="Microsoft YaHei" pitchFamily="34" charset="-122"/>
            </a:endParaRPr>
          </a:p>
        </p:txBody>
      </p:sp>
      <p:sp>
        <p:nvSpPr>
          <p:cNvPr id="3075" name="Zástupný symbol pro obsah 2"/>
          <p:cNvSpPr>
            <a:spLocks/>
          </p:cNvSpPr>
          <p:nvPr/>
        </p:nvSpPr>
        <p:spPr bwMode="auto">
          <a:xfrm>
            <a:off x="1023938" y="1773238"/>
            <a:ext cx="82296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 eaLnBrk="0" hangingPunct="0">
              <a:lnSpc>
                <a:spcPct val="93000"/>
              </a:lnSpc>
              <a:spcAft>
                <a:spcPts val="1413"/>
              </a:spcAft>
              <a:tabLst>
                <a:tab pos="341313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b="1">
                <a:solidFill>
                  <a:srgbClr val="31859C"/>
                </a:solidFill>
                <a:latin typeface="Arial" pitchFamily="34" charset="0"/>
                <a:ea typeface="Microsoft YaHei" pitchFamily="34" charset="-122"/>
              </a:rPr>
              <a:t>POUŽITÉ ZDROJE </a:t>
            </a:r>
          </a:p>
        </p:txBody>
      </p:sp>
      <p:pic>
        <p:nvPicPr>
          <p:cNvPr id="26631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6058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</p:bldLst>
  </p:timing>
</p:sld>
</file>

<file path=ppt/theme/theme1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34585</TotalTime>
  <Words>917</Words>
  <Application>Microsoft Office PowerPoint</Application>
  <PresentationFormat>Vlastní</PresentationFormat>
  <Paragraphs>150</Paragraphs>
  <Slides>25</Slides>
  <Notes>25</Notes>
  <HiddenSlides>0</HiddenSlides>
  <MMClips>0</MMClips>
  <ScaleCrop>false</ScaleCrop>
  <HeadingPairs>
    <vt:vector size="6" baseType="variant">
      <vt:variant>
        <vt:lpstr>Použitá písma</vt:lpstr>
      </vt:variant>
      <vt:variant>
        <vt:i4>11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37" baseType="lpstr">
      <vt:lpstr>Calibri</vt:lpstr>
      <vt:lpstr>Arial</vt:lpstr>
      <vt:lpstr>Microsoft YaHei</vt:lpstr>
      <vt:lpstr>Times New Roman</vt:lpstr>
      <vt:lpstr>Mangal</vt:lpstr>
      <vt:lpstr>Lucida Sans Unicode</vt:lpstr>
      <vt:lpstr>Verdana</vt:lpstr>
      <vt:lpstr>Comic Sans MS</vt:lpstr>
      <vt:lpstr>StarSymbol</vt:lpstr>
      <vt:lpstr>Wingdings</vt:lpstr>
      <vt:lpstr>Cambria</vt:lpstr>
      <vt:lpstr>Výchozí</vt:lpstr>
      <vt:lpstr>Snímek 1</vt:lpstr>
      <vt:lpstr>Snímek 2</vt:lpstr>
      <vt:lpstr>    </vt:lpstr>
      <vt:lpstr>CO TO JE -CHEMIE?</vt:lpstr>
      <vt:lpstr>CHEMIE</vt:lpstr>
      <vt:lpstr>VZNIK A VÝVOJ CHEMIE</vt:lpstr>
      <vt:lpstr>Snímek 7</vt:lpstr>
      <vt:lpstr>Snímek 8</vt:lpstr>
      <vt:lpstr>Snímek 9</vt:lpstr>
      <vt:lpstr>Počátky využívání ohně</vt:lpstr>
      <vt:lpstr>Snímek 11</vt:lpstr>
      <vt:lpstr>Alchymie</vt:lpstr>
      <vt:lpstr>Alchymie</vt:lpstr>
      <vt:lpstr>CO TO JE -CHEMIE?</vt:lpstr>
      <vt:lpstr>Předchůdcem chemie byla    a _ _ _ _ _ _ e .</vt:lpstr>
      <vt:lpstr>Předchůdcem chemie byla    alchymie .</vt:lpstr>
      <vt:lpstr>Proč se mám učit chemii?</vt:lpstr>
      <vt:lpstr>Snímek 18</vt:lpstr>
      <vt:lpstr>Co je to látka?</vt:lpstr>
      <vt:lpstr>Proč látky zkoumáme?</vt:lpstr>
      <vt:lpstr>Látky nás obklopují:</vt:lpstr>
      <vt:lpstr>Proč látky zkoumáme?</vt:lpstr>
      <vt:lpstr>Proč látky zkoumáme?</vt:lpstr>
      <vt:lpstr>Co je pro nás důležité?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Skálová</dc:creator>
  <cp:lastModifiedBy>Dum</cp:lastModifiedBy>
  <cp:revision>15</cp:revision>
  <dcterms:created xsi:type="dcterms:W3CDTF">2014-03-29T20:55:31Z</dcterms:created>
  <dcterms:modified xsi:type="dcterms:W3CDTF">2014-09-18T09:38:59Z</dcterms:modified>
</cp:coreProperties>
</file>