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4" r:id="rId2"/>
    <p:sldId id="275" r:id="rId3"/>
    <p:sldId id="256" r:id="rId4"/>
    <p:sldId id="257" r:id="rId5"/>
    <p:sldId id="258" r:id="rId6"/>
    <p:sldId id="259" r:id="rId7"/>
    <p:sldId id="261" r:id="rId8"/>
    <p:sldId id="262" r:id="rId9"/>
    <p:sldId id="264" r:id="rId10"/>
    <p:sldId id="260" r:id="rId11"/>
    <p:sldId id="272" r:id="rId12"/>
    <p:sldId id="270" r:id="rId13"/>
    <p:sldId id="273" r:id="rId14"/>
    <p:sldId id="271" r:id="rId15"/>
    <p:sldId id="27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602" autoAdjust="0"/>
    <p:restoredTop sz="95840" autoAdjust="0"/>
  </p:normalViewPr>
  <p:slideViewPr>
    <p:cSldViewPr>
      <p:cViewPr varScale="1">
        <p:scale>
          <a:sx n="78" d="100"/>
          <a:sy n="78" d="100"/>
        </p:scale>
        <p:origin x="-12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EDA553-6D93-4809-95A1-D708FC324370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0CD2F-4821-4333-B2B9-F14D1064627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386D5E-0345-400D-825A-698F8C1CF97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0CD2F-4821-4333-B2B9-F14D10646272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0CD2F-4821-4333-B2B9-F14D10646272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0CD2F-4821-4333-B2B9-F14D10646272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0CD2F-4821-4333-B2B9-F14D10646272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0CD2F-4821-4333-B2B9-F14D10646272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16. 9. 2014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11"/>
          <p:cNvGraphicFramePr>
            <a:graphicFrameLocks/>
          </p:cNvGraphicFramePr>
          <p:nvPr/>
        </p:nvGraphicFramePr>
        <p:xfrm>
          <a:off x="468313" y="1844675"/>
          <a:ext cx="8229600" cy="4683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VY_32_INOVACE_01_01_prevence nemocí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Odborné činnosti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Rodinná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Biologie člověka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Prevence nemocí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Eva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rgbClr val="0070C0"/>
                          </a:solidFill>
                        </a:rPr>
                        <a:t>Pitelková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Září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určený  k seznámení žáků  se zásadami prevence  před nemocemi. 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Nemoc, infekce, zdravý životní styl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>
          <a:ln>
            <a:solidFill>
              <a:schemeClr val="bg1"/>
            </a:solidFill>
          </a:ln>
        </p:spPr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3075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785938"/>
            <a:ext cx="8229600" cy="2857500"/>
          </a:xfrm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</a:p>
        </p:txBody>
      </p:sp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0" name="Obdélník 9"/>
          <p:cNvSpPr/>
          <p:nvPr/>
        </p:nvSpPr>
        <p:spPr>
          <a:xfrm>
            <a:off x="395536" y="3105835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i="1" dirty="0" smtClean="0">
                <a:ln w="50800"/>
                <a:latin typeface="Verdana" pitchFamily="34" charset="0"/>
                <a:ea typeface="Verdana" pitchFamily="34" charset="0"/>
                <a:cs typeface="Verdana" pitchFamily="34" charset="0"/>
              </a:rPr>
              <a:t>Prezentace je určena k výkladu a procvičení nové látky.</a:t>
            </a:r>
          </a:p>
          <a:p>
            <a:pPr algn="ctr"/>
            <a:endParaRPr lang="cs-CZ" sz="2400" i="1" dirty="0" smtClean="0">
              <a:ln w="50800"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cs-CZ" sz="2400" dirty="0" smtClean="0">
                <a:latin typeface="Calibri" pitchFamily="34" charset="0"/>
              </a:rPr>
              <a:t>Pomůcky: interaktivní tabule, </a:t>
            </a:r>
            <a:r>
              <a:rPr lang="cs-CZ" sz="2400" dirty="0" err="1" smtClean="0">
                <a:latin typeface="Calibri" pitchFamily="34" charset="0"/>
              </a:rPr>
              <a:t>dataprojektor</a:t>
            </a:r>
            <a:r>
              <a:rPr lang="cs-CZ" sz="2400" dirty="0" smtClean="0">
                <a:latin typeface="Calibri" pitchFamily="34" charset="0"/>
              </a:rPr>
              <a:t>, učebnice.</a:t>
            </a:r>
            <a:endParaRPr lang="cs-CZ" sz="24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428604"/>
            <a:ext cx="11628784" cy="9879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</a:t>
            </a:r>
            <a:r>
              <a:rPr lang="cs-CZ" sz="44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JAK PŘEDCHÁZET</a:t>
            </a:r>
          </a:p>
          <a:p>
            <a:endParaRPr lang="cs-CZ" sz="44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44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44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44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44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44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44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44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</a:t>
            </a:r>
            <a:r>
              <a:rPr lang="cs-CZ" sz="44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INFEKČNÍMU ONEMOCNĚNÍ?</a:t>
            </a:r>
          </a:p>
          <a:p>
            <a:endParaRPr lang="cs-CZ" sz="6000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6000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6000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6000" i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Picture 2" descr="C:\Users\Owner\AppData\Local\Microsoft\Windows\Temporary Internet Files\Content.IE5\JD3EBNUY\MC90043873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412776"/>
            <a:ext cx="7272808" cy="445247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71538" y="-603448"/>
            <a:ext cx="4544070" cy="1746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5400" i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54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NEKUŘTE</a:t>
            </a:r>
            <a:endParaRPr lang="cs-CZ" sz="5400" i="1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411450"/>
            <a:ext cx="817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NEPOBÝVEJTE V ZAKOUŘENÉ MÍSTNOSTI</a:t>
            </a:r>
            <a:endParaRPr lang="cs-CZ" sz="3600" i="1" dirty="0">
              <a:solidFill>
                <a:srgbClr val="00206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11560" y="54868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539552" y="558924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14480" y="1000108"/>
            <a:ext cx="6048672" cy="41764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Picture 2" descr="C:\Users\eva\AppData\Local\Microsoft\Windows\Temporary Internet Files\Content.IE5\32ALAC3E\MC90042617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3143248"/>
            <a:ext cx="2428892" cy="2320929"/>
          </a:xfrm>
          <a:prstGeom prst="rect">
            <a:avLst/>
          </a:prstGeom>
          <a:noFill/>
        </p:spPr>
      </p:pic>
      <p:pic>
        <p:nvPicPr>
          <p:cNvPr id="3076" name="Picture 4" descr="C:\Users\eva\AppData\Local\Microsoft\Windows\Temporary Internet Files\Content.IE5\021NAEHP\MC90001840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714356"/>
            <a:ext cx="5214974" cy="417004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857224" y="500042"/>
            <a:ext cx="70567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DODRŽUJTE HYGIENU</a:t>
            </a:r>
          </a:p>
        </p:txBody>
      </p:sp>
      <p:sp>
        <p:nvSpPr>
          <p:cNvPr id="7" name="Elipsa 6"/>
          <p:cNvSpPr/>
          <p:nvPr/>
        </p:nvSpPr>
        <p:spPr>
          <a:xfrm>
            <a:off x="571472" y="78579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714612" y="1357298"/>
            <a:ext cx="6049242" cy="40719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357158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400" i="1" dirty="0" smtClean="0">
                <a:latin typeface="+mj-lt"/>
                <a:ea typeface="+mj-ea"/>
                <a:cs typeface="+mj-cs"/>
              </a:rPr>
              <a:t>JAK DODRŽUJEŠ HYGIENU TY</a:t>
            </a:r>
            <a:r>
              <a:rPr kumimoji="0" lang="cs-CZ" sz="4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?</a:t>
            </a:r>
            <a:endParaRPr kumimoji="0" lang="cs-CZ" sz="4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6" descr="C:\Users\eva\AppData\Local\Microsoft\Windows\Temporary Internet Files\Content.IE5\32ALAC3E\MP90040755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1643050"/>
            <a:ext cx="5500726" cy="354102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928662" y="571480"/>
            <a:ext cx="712727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NECHTE SE PREVENTIVNĚ </a:t>
            </a:r>
          </a:p>
          <a:p>
            <a:r>
              <a:rPr lang="cs-CZ" sz="40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OČKOVAT</a:t>
            </a:r>
            <a:endParaRPr lang="cs-CZ" sz="4000" i="1" dirty="0">
              <a:solidFill>
                <a:srgbClr val="C000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571472" y="85723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051720" y="1916832"/>
            <a:ext cx="6264696" cy="446449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C:\Users\eva\AppData\Local\Microsoft\Windows\Temporary Internet Files\Content.IE5\7ZOJ04SK\MP900185162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2357430"/>
            <a:ext cx="3900515" cy="37147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4282" y="285728"/>
            <a:ext cx="1026348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</a:t>
            </a:r>
            <a:r>
              <a:rPr lang="cs-CZ" sz="40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JEZTE ZDRAVOU STRAVU</a:t>
            </a:r>
          </a:p>
          <a:p>
            <a:endParaRPr lang="cs-CZ" sz="4000" b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4000" b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4000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40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r>
              <a:rPr lang="cs-CZ" sz="40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endParaRPr lang="cs-CZ" sz="4000" b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4000" b="1" dirty="0" smtClean="0">
              <a:solidFill>
                <a:srgbClr val="0070C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600" i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     S DOSTATKEM </a:t>
            </a:r>
          </a:p>
          <a:p>
            <a:r>
              <a:rPr lang="cs-CZ" sz="3600" i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  VITAMÍNŮ </a:t>
            </a:r>
            <a:r>
              <a:rPr lang="cs-CZ" sz="4000" i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 MINERÁLŮ</a:t>
            </a:r>
          </a:p>
        </p:txBody>
      </p:sp>
      <p:sp>
        <p:nvSpPr>
          <p:cNvPr id="9" name="Elipsa 8"/>
          <p:cNvSpPr/>
          <p:nvPr/>
        </p:nvSpPr>
        <p:spPr>
          <a:xfrm>
            <a:off x="642910" y="57148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835696" y="980728"/>
            <a:ext cx="6120680" cy="43204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386" name="Picture 2" descr="https://encrypted-tbn3.gstatic.com/images?q=tbn:ANd9GcTVyLl3QYIjfXwLxdsMBQkOMZOJnjbx8_xTwejNYus8ciVlDwoJ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1142984"/>
            <a:ext cx="4714908" cy="399994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71538" y="357166"/>
            <a:ext cx="61426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DENNĚ SPORTUJTE</a:t>
            </a:r>
            <a:endParaRPr lang="cs-CZ" sz="4800" i="1" dirty="0">
              <a:solidFill>
                <a:srgbClr val="C00000"/>
              </a:solidFill>
            </a:endParaRPr>
          </a:p>
        </p:txBody>
      </p:sp>
      <p:pic>
        <p:nvPicPr>
          <p:cNvPr id="21507" name="Picture 3" descr="C:\Users\Owner\AppData\Local\Microsoft\Windows\Temporary Internet Files\Content.IE5\Q35GV4A6\MP90040009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214422"/>
            <a:ext cx="5857916" cy="3853973"/>
          </a:xfrm>
          <a:prstGeom prst="rect">
            <a:avLst/>
          </a:prstGeom>
          <a:noFill/>
        </p:spPr>
      </p:pic>
      <p:sp>
        <p:nvSpPr>
          <p:cNvPr id="10" name="Elipsa 9"/>
          <p:cNvSpPr/>
          <p:nvPr/>
        </p:nvSpPr>
        <p:spPr>
          <a:xfrm>
            <a:off x="642910" y="642918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142976" y="1142984"/>
            <a:ext cx="7143800" cy="40719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42" name="AutoShape 2" descr="http://www.gify.nou.cz/s_cyklo_soubory/c4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44" name="AutoShape 4" descr="http://www.gify.nou.cz/s_cyklo_soubory/c4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85720" y="5786454"/>
            <a:ext cx="99298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i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POHYBUJTE SE NA ČERSTVÉM VZDUCHU</a:t>
            </a:r>
            <a:endParaRPr lang="cs-CZ" sz="3200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332656"/>
            <a:ext cx="87849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VYHÝBEJTE SE INFEKČNÍMU PROSTŘEDÍ</a:t>
            </a:r>
          </a:p>
        </p:txBody>
      </p:sp>
      <p:sp>
        <p:nvSpPr>
          <p:cNvPr id="5" name="Elipsa 4"/>
          <p:cNvSpPr/>
          <p:nvPr/>
        </p:nvSpPr>
        <p:spPr>
          <a:xfrm>
            <a:off x="357158" y="57148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557" name="Picture 5" descr="C:\Users\Owner\AppData\Local\Microsoft\Windows\Temporary Internet Files\Content.IE5\3GHTXPFK\MP90043933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1643050"/>
            <a:ext cx="4104456" cy="4379960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3428992" y="1643050"/>
            <a:ext cx="4896544" cy="48691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09291" y="571480"/>
            <a:ext cx="77035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MĚJTE DOSTATEČNÝ SPÁNEK</a:t>
            </a:r>
            <a:endParaRPr lang="cs-CZ" sz="4000" i="1" dirty="0">
              <a:solidFill>
                <a:srgbClr val="C000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57158" y="78579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142976" y="1428736"/>
            <a:ext cx="6984776" cy="46085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11" descr="C:\Users\eva\AppData\Local\Microsoft\Windows\Temporary Internet Files\Content.IE5\32ALAC3E\MP90039995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643050"/>
            <a:ext cx="6324733" cy="4214842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0" y="357166"/>
            <a:ext cx="971556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400" i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VYPIŠ DO TABULKY</a:t>
            </a:r>
            <a:r>
              <a:rPr kumimoji="0" lang="cs-CZ" sz="4400" b="0" i="1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1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ZDRAVOU A NEZDRAVOU STRAVU</a:t>
            </a:r>
            <a:endParaRPr kumimoji="0" lang="cs-CZ" sz="44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71538" y="1428736"/>
          <a:ext cx="7000924" cy="4000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911"/>
                <a:gridCol w="3528013"/>
              </a:tblGrid>
              <a:tr h="922815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ZDRAVÁ</a:t>
                      </a:r>
                      <a:endParaRPr lang="cs-CZ" sz="3200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     </a:t>
                      </a:r>
                      <a:r>
                        <a:rPr lang="cs-CZ" sz="3200" dirty="0" smtClean="0"/>
                        <a:t>NEZDRAV</a:t>
                      </a:r>
                      <a:r>
                        <a:rPr lang="cs-CZ" sz="3200" baseline="0" dirty="0" smtClean="0"/>
                        <a:t>Á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3967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967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967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967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967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967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3967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Obdélník 7"/>
          <p:cNvSpPr/>
          <p:nvPr/>
        </p:nvSpPr>
        <p:spPr>
          <a:xfrm>
            <a:off x="428596" y="5429264"/>
            <a:ext cx="85011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        KLOBÁSA     ČOČKA     PEČENÉ     KUŘE    JOGURTY     DOMÁCÍ  BUCHTY </a:t>
            </a:r>
          </a:p>
          <a:p>
            <a:r>
              <a:rPr lang="cs-CZ" sz="2000" dirty="0" smtClean="0"/>
              <a:t>              MRKVOVÝ  SALÁT    DORTY     KNEDLÍKY  S  UZENÝM     JABLKA </a:t>
            </a:r>
          </a:p>
          <a:p>
            <a:r>
              <a:rPr lang="cs-CZ" sz="2000" dirty="0" smtClean="0"/>
              <a:t>      VEPŘOVÝ  ŘÍZEK     PAPRIKY     RYBY  NA  GRILU     KUŘEČÍ   ŘÍZEK    SÝRY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2928926" y="5572140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500034" y="5572140"/>
            <a:ext cx="82153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 </a:t>
            </a:r>
          </a:p>
          <a:p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1643042" y="5214950"/>
            <a:ext cx="24288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17" name="Obdélník 16"/>
          <p:cNvSpPr/>
          <p:nvPr/>
        </p:nvSpPr>
        <p:spPr>
          <a:xfrm>
            <a:off x="5072066" y="6286520"/>
            <a:ext cx="3577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19" name="Obdélník 18"/>
          <p:cNvSpPr/>
          <p:nvPr/>
        </p:nvSpPr>
        <p:spPr>
          <a:xfrm>
            <a:off x="7358082" y="5572140"/>
            <a:ext cx="3577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   </a:t>
            </a:r>
            <a:endParaRPr lang="cs-CZ" sz="2000" dirty="0"/>
          </a:p>
        </p:txBody>
      </p:sp>
      <p:sp>
        <p:nvSpPr>
          <p:cNvPr id="20" name="Obdélník 19"/>
          <p:cNvSpPr/>
          <p:nvPr/>
        </p:nvSpPr>
        <p:spPr>
          <a:xfrm>
            <a:off x="7215206" y="5929330"/>
            <a:ext cx="2423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6143636" y="6286520"/>
            <a:ext cx="2423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6146" name="AutoShape 2" descr="http://www.gify.nou.cz/r_jidlo_soubory/51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148" name="AutoShape 4" descr="http://www.gify.nou.cz/r_jidlo_soubory/51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5429256" y="5929330"/>
            <a:ext cx="3000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smtClean="0"/>
              <a:t>  </a:t>
            </a:r>
            <a:endParaRPr lang="cs-CZ" sz="2000" dirty="0"/>
          </a:p>
        </p:txBody>
      </p:sp>
      <p:sp>
        <p:nvSpPr>
          <p:cNvPr id="26" name="Elipsa 25"/>
          <p:cNvSpPr/>
          <p:nvPr/>
        </p:nvSpPr>
        <p:spPr>
          <a:xfrm>
            <a:off x="2000232" y="5572140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3000364" y="5572140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2643174" y="6215082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4929190" y="5572140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4071934" y="5572140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3214678" y="5857892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3714744" y="6215082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6143636" y="5572140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4143372" y="5857892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5715008" y="6215082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6786578" y="5857892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7500958" y="6215082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4" name="Picture 10" descr="http://www.gify.nou.cz/z_ryba_soubory/ry3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14290"/>
            <a:ext cx="992785" cy="75428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 flipH="1">
            <a:off x="467544" y="1628800"/>
            <a:ext cx="1584176" cy="4939814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</a:t>
            </a:r>
          </a:p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</a:t>
            </a:r>
          </a:p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U</a:t>
            </a:r>
          </a:p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Ř </a:t>
            </a:r>
          </a:p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K</a:t>
            </a:r>
          </a:p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</a:t>
            </a:r>
          </a:p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Í</a:t>
            </a:r>
          </a:p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</a:p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</a:t>
            </a:r>
            <a:endParaRPr lang="cs-CZ" sz="3500" dirty="0">
              <a:solidFill>
                <a:srgbClr val="0070C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843808" y="3429000"/>
            <a:ext cx="5184576" cy="630942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MEMYJE SI RUEC</a:t>
            </a:r>
            <a:endParaRPr lang="cs-CZ" sz="3500" dirty="0">
              <a:solidFill>
                <a:srgbClr val="0070C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786050" y="4857760"/>
            <a:ext cx="5330302" cy="64294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 SPO RTUJEME</a:t>
            </a:r>
            <a:endParaRPr lang="cs-CZ" sz="3500" b="1" dirty="0">
              <a:solidFill>
                <a:srgbClr val="0070C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915816" y="1988840"/>
            <a:ext cx="4962406" cy="63094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r>
              <a:rPr lang="cs-CZ" sz="3500" b="1" dirty="0" smtClean="0"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EJÍM ZDRVĚA</a:t>
            </a:r>
            <a:endParaRPr lang="cs-CZ" sz="3500" b="1" dirty="0">
              <a:solidFill>
                <a:srgbClr val="0070C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85786" y="500042"/>
            <a:ext cx="1010296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500" i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SPRÁVNĚ URČI A ZAPIŠ</a:t>
            </a:r>
            <a:endParaRPr lang="cs-CZ" sz="4500" i="1" dirty="0">
              <a:solidFill>
                <a:srgbClr val="FF0000"/>
              </a:solidFill>
            </a:endParaRPr>
          </a:p>
        </p:txBody>
      </p:sp>
      <p:cxnSp>
        <p:nvCxnSpPr>
          <p:cNvPr id="31" name="Přímá spojovací čára 30"/>
          <p:cNvCxnSpPr/>
          <p:nvPr/>
        </p:nvCxnSpPr>
        <p:spPr>
          <a:xfrm>
            <a:off x="2843808" y="3284984"/>
            <a:ext cx="511256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2843808" y="6165304"/>
            <a:ext cx="54726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2780184" y="4733528"/>
            <a:ext cx="5472608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1259632" y="1628800"/>
            <a:ext cx="0" cy="475252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lipsa 54"/>
          <p:cNvSpPr/>
          <p:nvPr/>
        </p:nvSpPr>
        <p:spPr>
          <a:xfrm>
            <a:off x="2428860" y="4429132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7" name="Přímá spojovací čára 56"/>
          <p:cNvCxnSpPr/>
          <p:nvPr/>
        </p:nvCxnSpPr>
        <p:spPr>
          <a:xfrm>
            <a:off x="395536" y="1556792"/>
            <a:ext cx="8352928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lipsa 14"/>
          <p:cNvSpPr/>
          <p:nvPr/>
        </p:nvSpPr>
        <p:spPr>
          <a:xfrm>
            <a:off x="2428860" y="292893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1500166" y="1643050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2428860" y="5786454"/>
            <a:ext cx="216024" cy="2160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43042" y="2500306"/>
            <a:ext cx="10102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i="1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DOMÁCÍ ÚKOL</a:t>
            </a:r>
            <a:endParaRPr lang="cs-CZ" sz="4800" i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14348" y="1071546"/>
            <a:ext cx="7858180" cy="51435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 txBox="1">
            <a:spLocks/>
          </p:cNvSpPr>
          <p:nvPr/>
        </p:nvSpPr>
        <p:spPr>
          <a:xfrm>
            <a:off x="12700" y="26447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500034" y="271462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cs-CZ" sz="4400" i="1" dirty="0" smtClean="0">
                <a:solidFill>
                  <a:srgbClr val="FF0000"/>
                </a:solidFill>
              </a:rPr>
              <a:t>ZJISTĚTE, PROTI JAKÉMU ONEMOCNĚNÍ  JSTE  OČKOVÁNI</a:t>
            </a:r>
            <a:endParaRPr kumimoji="0" lang="cs-CZ" sz="4400" b="0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286380" y="4071942"/>
            <a:ext cx="3000396" cy="25717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láček 14"/>
          <p:cNvSpPr/>
          <p:nvPr/>
        </p:nvSpPr>
        <p:spPr>
          <a:xfrm flipH="1">
            <a:off x="1214414" y="2357430"/>
            <a:ext cx="7000924" cy="2357454"/>
          </a:xfrm>
          <a:prstGeom prst="cloud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42910" y="1142984"/>
            <a:ext cx="7858180" cy="521497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00034" y="2214554"/>
            <a:ext cx="122873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str.5</a:t>
            </a:r>
            <a:r>
              <a:rPr lang="cs-CZ" sz="1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:UMYVADLO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:C:\Users\eva\AppData\Local\Microsoft\Windows\Temporary Internet 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\Content.IE5</a:t>
            </a:r>
          </a:p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\32ALAC3E\MP900407551[1].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0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44624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2643174" y="1428736"/>
            <a:ext cx="31325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POUŽITÉ ZDROJE </a:t>
            </a:r>
          </a:p>
        </p:txBody>
      </p:sp>
      <p:sp>
        <p:nvSpPr>
          <p:cNvPr id="8" name="Obdélník 7"/>
          <p:cNvSpPr/>
          <p:nvPr/>
        </p:nvSpPr>
        <p:spPr>
          <a:xfrm>
            <a:off x="500034" y="1928802"/>
            <a:ext cx="114300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str.3:</a:t>
            </a:r>
            <a:r>
              <a:rPr lang="cs-CZ" sz="1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INFEKCE</a:t>
            </a:r>
            <a:r>
              <a:rPr lang="cs-CZ" sz="1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C:\Users\eva\AppData\Local\Microsoft\Windows\Temporary Internet </a:t>
            </a:r>
            <a:r>
              <a:rPr lang="cs-CZ" sz="1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\Content.IE5\021NAEH</a:t>
            </a:r>
          </a:p>
          <a:p>
            <a:r>
              <a:rPr lang="cs-CZ" sz="1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P\MC900438738[1].</a:t>
            </a:r>
            <a:r>
              <a:rPr lang="cs-CZ" sz="1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00034" y="2571744"/>
            <a:ext cx="1178727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str.4:</a:t>
            </a:r>
            <a:r>
              <a:rPr lang="cs-CZ" sz="1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NEKOUŘIT:C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:\Users\eva\AppData\Local\Microsoft\Windows\Temporary Internet 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\Content.IE5</a:t>
            </a:r>
          </a:p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\021NAEHP\MC900018408[1].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wmf</a:t>
            </a:r>
            <a:endParaRPr lang="cs-CZ" sz="10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28596" y="2928934"/>
            <a:ext cx="132874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str.4:</a:t>
            </a:r>
            <a:r>
              <a:rPr lang="cs-CZ" sz="1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PLÍCE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:C:\Users\eva\AppData\Local\Microsoft\Windows\Temporary Internet 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\Content.IE5\32ALAC3E\</a:t>
            </a:r>
          </a:p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MC900426170[2].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wmf</a:t>
            </a:r>
            <a:endParaRPr lang="cs-CZ" sz="10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28596" y="3286124"/>
            <a:ext cx="112157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str.6:</a:t>
            </a:r>
            <a:r>
              <a:rPr lang="cs-CZ" sz="1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OČKOVÁN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Í:C:\Users\eva\AppData\Local\Microsoft\Windows\Temporary Internet 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\Content.IE5\7ZOJ04SK</a:t>
            </a:r>
          </a:p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\MP900185162[1].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0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034" y="3929066"/>
            <a:ext cx="103585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str.8:</a:t>
            </a:r>
            <a:r>
              <a:rPr lang="cs-CZ" sz="1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SPORT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:C:\Users\Owner\AppData\Local\Microsoft\Windows\Temporary Internet 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\Content.IE5\Q35GV4A6</a:t>
            </a:r>
          </a:p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\MP900400090[1].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0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28596" y="4286256"/>
            <a:ext cx="107871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str.9:</a:t>
            </a:r>
            <a:r>
              <a:rPr lang="cs-CZ" sz="1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TEPLOTA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:C:\Users\eva\AppData\Local\Microsoft\Windows\Temporary Internet 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\Content.IE5\32ALAC3E</a:t>
            </a:r>
          </a:p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\MP900439333[1].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0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00034" y="4643446"/>
            <a:ext cx="9144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str.10: </a:t>
            </a:r>
            <a:r>
              <a:rPr lang="cs-CZ" sz="1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SPÍCÍ DÍTĚ - 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C:\Users\eva\AppData\Local\Microsoft\Windows\Temporary Internet 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\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Content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IE5\32ALAC3E\MP900399954[1].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0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28596" y="4643446"/>
            <a:ext cx="792960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  <a:endParaRPr lang="cs-CZ" sz="10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57158" y="4929198"/>
            <a:ext cx="1200158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 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str.11</a:t>
            </a:r>
            <a:r>
              <a:rPr lang="cs-CZ" sz="1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:RYBA </a:t>
            </a:r>
            <a:r>
              <a:rPr lang="cs-CZ" sz="1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http://www.</a:t>
            </a:r>
            <a:r>
              <a:rPr lang="cs-CZ" sz="10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gify.nou.cz</a:t>
            </a:r>
            <a:r>
              <a:rPr lang="cs-CZ" sz="1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/z_ryba_soubory/ry37.gif</a:t>
            </a:r>
            <a:endParaRPr lang="cs-CZ" sz="1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28596" y="4929198"/>
            <a:ext cx="57864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000" dirty="0" smtClean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str.14:</a:t>
            </a:r>
            <a:r>
              <a:rPr lang="cs-CZ" sz="1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ÚKOL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:http://www.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gify.nou.cz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/muzi2_soubory/125.gif</a:t>
            </a:r>
            <a:endParaRPr lang="cs-CZ" sz="10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00002" y="3571876"/>
            <a:ext cx="86439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str.7: </a:t>
            </a:r>
            <a:r>
              <a:rPr lang="cs-CZ" sz="1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PYRAMIDA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https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://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encrypted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-tbn3.gstatic.com/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images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?q=</a:t>
            </a:r>
            <a:r>
              <a:rPr lang="cs-CZ" sz="1000" dirty="0" err="1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tbn</a:t>
            </a:r>
            <a:r>
              <a:rPr lang="cs-CZ" sz="1000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:ANd9GcTVyLl3QYIjfXwLxdsMBQkOMZOJnjbx8_xTwejNYus8ciVlDwoJ</a:t>
            </a:r>
            <a:endParaRPr lang="cs-CZ" sz="1000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652</TotalTime>
  <Words>338</Words>
  <Application>Microsoft Office PowerPoint</Application>
  <PresentationFormat>Předvádění na obrazovce (4:3)</PresentationFormat>
  <Paragraphs>120</Paragraphs>
  <Slides>15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MJ</dc:creator>
  <cp:lastModifiedBy>eva</cp:lastModifiedBy>
  <cp:revision>87</cp:revision>
  <dcterms:created xsi:type="dcterms:W3CDTF">2013-06-09T20:28:41Z</dcterms:created>
  <dcterms:modified xsi:type="dcterms:W3CDTF">2014-09-16T20:52:07Z</dcterms:modified>
</cp:coreProperties>
</file>