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4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30.9.2012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6646855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VY_32_INOVACE_302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8.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Práce – výpočet</a:t>
                      </a:r>
                      <a:r>
                        <a:rPr lang="cs-CZ" sz="1400" b="1" baseline="0" dirty="0" smtClean="0"/>
                        <a:t> příkladů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upevnění</a:t>
                      </a:r>
                      <a:r>
                        <a:rPr lang="cs-CZ" sz="1400" b="1" baseline="0" dirty="0" smtClean="0"/>
                        <a:t> probraného učiva – Práce.  Žáci si procvičí výpočty základních příkladů.</a:t>
                      </a:r>
                      <a:endParaRPr lang="cs-CZ" sz="1400" b="1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30. 9. 2012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2. 10. </a:t>
                      </a:r>
                      <a:r>
                        <a:rPr lang="cs-CZ" sz="1400" b="1" smtClean="0"/>
                        <a:t>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204864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Práce</a:t>
            </a:r>
            <a:r>
              <a:rPr lang="cs-CZ" sz="8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8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příklady</a:t>
            </a:r>
            <a:endParaRPr lang="cs-CZ" sz="8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příklad 1: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1"/>
            <a:ext cx="8229600" cy="48361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Jakou práci vykonáme, zvedneme-li pytel cementu o hmotnosti 50 kg do výše 120 cm?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708920"/>
            <a:ext cx="33123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 = 50 kg</a:t>
            </a:r>
          </a:p>
          <a:p>
            <a:r>
              <a:rPr lang="cs-CZ" sz="2800" b="1" dirty="0" smtClean="0"/>
              <a:t>h = 120 cm = 1,2 m</a:t>
            </a:r>
          </a:p>
          <a:p>
            <a:r>
              <a:rPr lang="cs-CZ" sz="2800" b="1" dirty="0" smtClean="0"/>
              <a:t>W =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2636912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W = m . g . 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3636" y="3160132"/>
            <a:ext cx="28803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W = 50 . 10 . 1,2</a:t>
            </a:r>
          </a:p>
          <a:p>
            <a:r>
              <a:rPr lang="cs-CZ" sz="2800" b="1" dirty="0" smtClean="0"/>
              <a:t>W = 600</a:t>
            </a:r>
          </a:p>
          <a:p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3608627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600 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69537" y="4941168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Zvednutím pytlu cementu vykonáme práci 600 J.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/>
              <a:t>příklad </a:t>
            </a:r>
            <a:r>
              <a:rPr lang="cs-CZ" sz="2800" b="1" dirty="0" smtClean="0"/>
              <a:t>2: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Jak velkou práci vykoná lokomotiva, táhne-li vlak silou 150 kN po vodorovné trati dlouhé 20 km?</a:t>
            </a:r>
          </a:p>
          <a:p>
            <a:pPr marL="0" indent="0">
              <a:buNone/>
            </a:pP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038" y="2780928"/>
            <a:ext cx="404297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F = 150 kN = 150 000 N</a:t>
            </a:r>
          </a:p>
          <a:p>
            <a:r>
              <a:rPr lang="cs-CZ" sz="2800" b="1" dirty="0" smtClean="0"/>
              <a:t>s = 20 km = 20 000 m</a:t>
            </a:r>
          </a:p>
          <a:p>
            <a:r>
              <a:rPr lang="cs-CZ" sz="2800" b="1" dirty="0" smtClean="0"/>
              <a:t>W =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90186" y="2750417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W = F . 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90186" y="3299107"/>
            <a:ext cx="33843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W = 150 000 . 20 000</a:t>
            </a:r>
          </a:p>
          <a:p>
            <a:r>
              <a:rPr lang="cs-CZ" sz="2800" b="1" dirty="0" smtClean="0"/>
              <a:t>W = 3 000 000 000 J</a:t>
            </a:r>
          </a:p>
          <a:p>
            <a:r>
              <a:rPr lang="cs-CZ" sz="2800" b="1" dirty="0" smtClean="0"/>
              <a:t>W = 3 GJ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60634" y="3642703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 GJ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5076" y="4797152"/>
            <a:ext cx="58267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Lokomotiva vykoná práci 3 GJ.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příklad 3: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Pavel spočítal, že jeho bratr Honzík při zvednutí své aktovky na záda vykoná práci 60 J. Aktovka váží 7,5 kg. Do jaké výšky ji Honzík zvedá?</a:t>
            </a:r>
          </a:p>
          <a:p>
            <a:pPr marL="0" indent="0">
              <a:buNone/>
            </a:pP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826193"/>
            <a:ext cx="20882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W = 60 J</a:t>
            </a:r>
          </a:p>
          <a:p>
            <a:r>
              <a:rPr lang="cs-CZ" sz="2800" b="1" dirty="0" smtClean="0"/>
              <a:t>m = 7,5 kg</a:t>
            </a:r>
          </a:p>
          <a:p>
            <a:r>
              <a:rPr lang="cs-CZ" sz="2800" b="1" dirty="0" smtClean="0"/>
              <a:t>h =</a:t>
            </a:r>
            <a:endParaRPr lang="cs-CZ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723374" y="2680748"/>
                <a:ext cx="1296144" cy="7679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h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𝐖</m:t>
                        </m:r>
                      </m:num>
                      <m:den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𝐦</m:t>
                        </m:r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𝐠</m:t>
                        </m:r>
                      </m:den>
                    </m:f>
                  </m:oMath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3374" y="2680748"/>
                <a:ext cx="1296144" cy="767903"/>
              </a:xfrm>
              <a:prstGeom prst="rect">
                <a:avLst/>
              </a:prstGeom>
              <a:blipFill rotWithShape="1">
                <a:blip r:embed="rId2"/>
                <a:stretch>
                  <a:fillRect l="-9906" b="-31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723374" y="3519762"/>
                <a:ext cx="1728192" cy="11788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h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latin typeface="Cambria Math"/>
                          </a:rPr>
                          <m:t>𝟔𝟎</m:t>
                        </m:r>
                      </m:num>
                      <m:den>
                        <m:r>
                          <a:rPr lang="cs-CZ" sz="2800" b="1" i="0" smtClean="0">
                            <a:latin typeface="Cambria Math"/>
                          </a:rPr>
                          <m:t>𝟕</m:t>
                        </m:r>
                        <m:r>
                          <a:rPr lang="cs-CZ" sz="2800" b="1" i="0" smtClean="0">
                            <a:latin typeface="Cambria Math"/>
                          </a:rPr>
                          <m:t>,</m:t>
                        </m:r>
                        <m:r>
                          <a:rPr lang="cs-CZ" sz="2800" b="1" i="0" smtClean="0">
                            <a:latin typeface="Cambria Math"/>
                          </a:rPr>
                          <m:t>𝟓</m:t>
                        </m:r>
                        <m:r>
                          <a:rPr lang="cs-CZ" sz="2800" b="1" i="0" smtClean="0">
                            <a:latin typeface="Cambria Math"/>
                          </a:rPr>
                          <m:t> . </m:t>
                        </m:r>
                        <m:r>
                          <a:rPr lang="cs-CZ" sz="2800" b="1" i="0" smtClean="0"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endParaRPr lang="cs-CZ" sz="2800" b="1" dirty="0" smtClean="0"/>
              </a:p>
              <a:p>
                <a:r>
                  <a:rPr lang="cs-CZ" sz="2800" b="1" dirty="0" smtClean="0"/>
                  <a:t>h = 0,8</a:t>
                </a:r>
                <a:endParaRPr lang="cs-CZ" sz="28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3374" y="3519762"/>
                <a:ext cx="1728192" cy="1178849"/>
              </a:xfrm>
              <a:prstGeom prst="rect">
                <a:avLst/>
              </a:prstGeom>
              <a:blipFill rotWithShape="1">
                <a:blip r:embed="rId3"/>
                <a:stretch>
                  <a:fillRect l="-7420" b="-134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1180872" y="3672355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0,8 m = 80 cm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5157192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Honzík zvedá aktovku do výšky 80 cm.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61635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příklad 4: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M</a:t>
            </a:r>
            <a:r>
              <a:rPr lang="cs-CZ" sz="2800" b="1" dirty="0" smtClean="0"/>
              <a:t>otor lokomotivy při přepravě nákladu po dráze dlouhé 18 km vykonal práci 2 GJ. Jak velkou silou působil?</a:t>
            </a:r>
          </a:p>
          <a:p>
            <a:pPr marL="0" indent="0">
              <a:buNone/>
            </a:pP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553526"/>
            <a:ext cx="43924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W = 2 GJ = 2 000 000 000 J</a:t>
            </a:r>
          </a:p>
          <a:p>
            <a:r>
              <a:rPr lang="cs-CZ" sz="2800" b="1" dirty="0" smtClean="0"/>
              <a:t>s = 18 km = 18 000 m</a:t>
            </a:r>
          </a:p>
          <a:p>
            <a:r>
              <a:rPr lang="cs-CZ" sz="2800" b="1" dirty="0" smtClean="0"/>
              <a:t>F =</a:t>
            </a:r>
            <a:endParaRPr lang="cs-CZ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101529" y="2420888"/>
                <a:ext cx="1224136" cy="7105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F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𝐖</m:t>
                        </m:r>
                      </m:num>
                      <m:den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𝐒</m:t>
                        </m:r>
                      </m:den>
                    </m:f>
                  </m:oMath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01529" y="2420888"/>
                <a:ext cx="1224136" cy="710579"/>
              </a:xfrm>
              <a:prstGeom prst="rect">
                <a:avLst/>
              </a:prstGeom>
              <a:blipFill rotWithShape="1">
                <a:blip r:embed="rId2"/>
                <a:stretch>
                  <a:fillRect l="-10448" b="-1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101529" y="3142971"/>
                <a:ext cx="2376264" cy="11456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F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latin typeface="Cambria Math"/>
                          </a:rPr>
                          <m:t>𝟐𝟎𝟎𝟎𝟎𝟎𝟎𝟎𝟎𝟎</m:t>
                        </m:r>
                      </m:num>
                      <m:den>
                        <m:r>
                          <a:rPr lang="cs-CZ" sz="2800" b="1" i="0" smtClean="0">
                            <a:latin typeface="Cambria Math"/>
                          </a:rPr>
                          <m:t>𝟏𝟖𝟎𝟎𝟎</m:t>
                        </m:r>
                      </m:den>
                    </m:f>
                  </m:oMath>
                </a14:m>
                <a:endParaRPr lang="cs-CZ" sz="2800" b="1" dirty="0" smtClean="0"/>
              </a:p>
              <a:p>
                <a:r>
                  <a:rPr lang="cs-CZ" sz="2800" b="1" dirty="0"/>
                  <a:t>F</a:t>
                </a:r>
                <a:r>
                  <a:rPr lang="cs-CZ" sz="2800" b="1" dirty="0" smtClean="0"/>
                  <a:t> = 111111</a:t>
                </a:r>
                <a:endParaRPr lang="cs-CZ" sz="28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01529" y="3142971"/>
                <a:ext cx="2376264" cy="1145698"/>
              </a:xfrm>
              <a:prstGeom prst="rect">
                <a:avLst/>
              </a:prstGeom>
              <a:blipFill rotWithShape="1">
                <a:blip r:embed="rId3"/>
                <a:stretch>
                  <a:fillRect l="-5385" b="-143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1115616" y="3415301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111111 J = 111 kJ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4590256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Motor lokomotivy působil silou přibližně 111 kJ.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347312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</TotalTime>
  <Words>390</Words>
  <Application>Microsoft Office PowerPoint</Application>
  <PresentationFormat>Předvádění na obrazovce (4:3)</PresentationFormat>
  <Paragraphs>71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Práce - příklady</vt:lpstr>
      <vt:lpstr>příklad 1:</vt:lpstr>
      <vt:lpstr>příklad 2:</vt:lpstr>
      <vt:lpstr>příklad 3:</vt:lpstr>
      <vt:lpstr>příklad 4: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43</cp:revision>
  <dcterms:created xsi:type="dcterms:W3CDTF">2012-10-04T17:02:39Z</dcterms:created>
  <dcterms:modified xsi:type="dcterms:W3CDTF">2012-09-30T06:01:56Z</dcterms:modified>
</cp:coreProperties>
</file>